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1" r:id="rId3"/>
    <p:sldId id="267" r:id="rId4"/>
    <p:sldId id="268" r:id="rId5"/>
    <p:sldId id="257" r:id="rId6"/>
    <p:sldId id="262" r:id="rId7"/>
    <p:sldId id="259" r:id="rId8"/>
    <p:sldId id="266" r:id="rId9"/>
    <p:sldId id="263" r:id="rId10"/>
    <p:sldId id="272" r:id="rId11"/>
    <p:sldId id="260" r:id="rId12"/>
    <p:sldId id="261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85D8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2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BFE0D-93EB-4DF9-91B1-0CD76D6BC313}" type="datetimeFigureOut">
              <a:rPr lang="pl-PL" smtClean="0"/>
              <a:pPr/>
              <a:t>2019-06-10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D5EF8-E89F-4929-859F-5EA81EBFC9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8680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69FD-01C2-4134-A0DB-E7A19A657097}" type="datetimeFigureOut">
              <a:rPr lang="pl-PL" smtClean="0"/>
              <a:pPr/>
              <a:t>2019-06-10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96A8-C263-4BB6-85A6-4CC6CCA7C1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69FD-01C2-4134-A0DB-E7A19A657097}" type="datetimeFigureOut">
              <a:rPr lang="pl-PL" smtClean="0"/>
              <a:pPr/>
              <a:t>2019-06-10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96A8-C263-4BB6-85A6-4CC6CCA7C1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69FD-01C2-4134-A0DB-E7A19A657097}" type="datetimeFigureOut">
              <a:rPr lang="pl-PL" smtClean="0"/>
              <a:pPr/>
              <a:t>2019-06-10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96A8-C263-4BB6-85A6-4CC6CCA7C1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69FD-01C2-4134-A0DB-E7A19A657097}" type="datetimeFigureOut">
              <a:rPr lang="pl-PL" smtClean="0"/>
              <a:pPr/>
              <a:t>2019-06-10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96A8-C263-4BB6-85A6-4CC6CCA7C1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69FD-01C2-4134-A0DB-E7A19A657097}" type="datetimeFigureOut">
              <a:rPr lang="pl-PL" smtClean="0"/>
              <a:pPr/>
              <a:t>2019-06-10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96A8-C263-4BB6-85A6-4CC6CCA7C1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69FD-01C2-4134-A0DB-E7A19A657097}" type="datetimeFigureOut">
              <a:rPr lang="pl-PL" smtClean="0"/>
              <a:pPr/>
              <a:t>2019-06-10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96A8-C263-4BB6-85A6-4CC6CCA7C1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69FD-01C2-4134-A0DB-E7A19A657097}" type="datetimeFigureOut">
              <a:rPr lang="pl-PL" smtClean="0"/>
              <a:pPr/>
              <a:t>2019-06-10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96A8-C263-4BB6-85A6-4CC6CCA7C1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69FD-01C2-4134-A0DB-E7A19A657097}" type="datetimeFigureOut">
              <a:rPr lang="pl-PL" smtClean="0"/>
              <a:pPr/>
              <a:t>2019-06-10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96A8-C263-4BB6-85A6-4CC6CCA7C1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69FD-01C2-4134-A0DB-E7A19A657097}" type="datetimeFigureOut">
              <a:rPr lang="pl-PL" smtClean="0"/>
              <a:pPr/>
              <a:t>2019-06-10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96A8-C263-4BB6-85A6-4CC6CCA7C1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69FD-01C2-4134-A0DB-E7A19A657097}" type="datetimeFigureOut">
              <a:rPr lang="pl-PL" smtClean="0"/>
              <a:pPr/>
              <a:t>2019-06-10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96A8-C263-4BB6-85A6-4CC6CCA7C1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69FD-01C2-4134-A0DB-E7A19A657097}" type="datetimeFigureOut">
              <a:rPr lang="pl-PL" smtClean="0"/>
              <a:pPr/>
              <a:t>2019-06-10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96A8-C263-4BB6-85A6-4CC6CCA7C1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C69FD-01C2-4134-A0DB-E7A19A657097}" type="datetimeFigureOut">
              <a:rPr lang="pl-PL" smtClean="0"/>
              <a:pPr/>
              <a:t>2019-06-10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B96A8-C263-4BB6-85A6-4CC6CCA7C1E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54868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KSIĄŻ  CAI3*   plan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670384"/>
            <a:ext cx="9144000" cy="6237312"/>
          </a:xfrm>
        </p:spPr>
        <p:txBody>
          <a:bodyPr/>
          <a:lstStyle/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5796136" y="2035617"/>
            <a:ext cx="2880320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" name="Łącznik prosty 5"/>
          <p:cNvCxnSpPr/>
          <p:nvPr/>
        </p:nvCxnSpPr>
        <p:spPr>
          <a:xfrm>
            <a:off x="0" y="4869160"/>
            <a:ext cx="3491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/>
          <p:cNvCxnSpPr/>
          <p:nvPr/>
        </p:nvCxnSpPr>
        <p:spPr>
          <a:xfrm>
            <a:off x="3491880" y="4869160"/>
            <a:ext cx="0" cy="1988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/>
        </p:nvCxnSpPr>
        <p:spPr>
          <a:xfrm flipV="1">
            <a:off x="0" y="980728"/>
            <a:ext cx="914400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13"/>
          <p:cNvCxnSpPr/>
          <p:nvPr/>
        </p:nvCxnSpPr>
        <p:spPr>
          <a:xfrm flipV="1">
            <a:off x="0" y="1340768"/>
            <a:ext cx="914400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rostokąt 15"/>
          <p:cNvSpPr/>
          <p:nvPr/>
        </p:nvSpPr>
        <p:spPr>
          <a:xfrm>
            <a:off x="428596" y="3000372"/>
            <a:ext cx="500066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rostokąt 16"/>
          <p:cNvSpPr/>
          <p:nvPr/>
        </p:nvSpPr>
        <p:spPr>
          <a:xfrm>
            <a:off x="1331640" y="1844824"/>
            <a:ext cx="64807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2987824" y="3789040"/>
            <a:ext cx="432048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 18"/>
          <p:cNvSpPr/>
          <p:nvPr/>
        </p:nvSpPr>
        <p:spPr>
          <a:xfrm>
            <a:off x="3923928" y="2996952"/>
            <a:ext cx="504056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Wybuch  2 19"/>
          <p:cNvSpPr/>
          <p:nvPr/>
        </p:nvSpPr>
        <p:spPr>
          <a:xfrm>
            <a:off x="3419872" y="3212976"/>
            <a:ext cx="360040" cy="33833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Chmurka 21"/>
          <p:cNvSpPr/>
          <p:nvPr/>
        </p:nvSpPr>
        <p:spPr>
          <a:xfrm rot="4599810">
            <a:off x="3344826" y="3860626"/>
            <a:ext cx="627312" cy="4571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Chmurka 22"/>
          <p:cNvSpPr/>
          <p:nvPr/>
        </p:nvSpPr>
        <p:spPr>
          <a:xfrm rot="6259530">
            <a:off x="3272818" y="2780508"/>
            <a:ext cx="627312" cy="4571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Prostokąt 23"/>
          <p:cNvSpPr/>
          <p:nvPr/>
        </p:nvSpPr>
        <p:spPr>
          <a:xfrm>
            <a:off x="1403648" y="3789040"/>
            <a:ext cx="504056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Elipsa 24"/>
          <p:cNvSpPr/>
          <p:nvPr/>
        </p:nvSpPr>
        <p:spPr>
          <a:xfrm>
            <a:off x="2555776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pole tekstowe 26"/>
          <p:cNvSpPr txBox="1"/>
          <p:nvPr/>
        </p:nvSpPr>
        <p:spPr>
          <a:xfrm>
            <a:off x="6228184" y="2348880"/>
            <a:ext cx="1954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Warm</a:t>
            </a:r>
            <a:r>
              <a:rPr lang="pl-PL" dirty="0" smtClean="0"/>
              <a:t> </a:t>
            </a:r>
            <a:r>
              <a:rPr lang="pl-PL" dirty="0" err="1" smtClean="0"/>
              <a:t>up</a:t>
            </a:r>
            <a:r>
              <a:rPr lang="pl-PL" dirty="0" smtClean="0"/>
              <a:t> </a:t>
            </a:r>
            <a:r>
              <a:rPr lang="pl-PL" dirty="0" err="1" smtClean="0"/>
              <a:t>Dressage</a:t>
            </a:r>
            <a:endParaRPr lang="pl-PL" dirty="0"/>
          </a:p>
        </p:txBody>
      </p:sp>
      <p:sp>
        <p:nvSpPr>
          <p:cNvPr id="28" name="pole tekstowe 27"/>
          <p:cNvSpPr txBox="1"/>
          <p:nvPr/>
        </p:nvSpPr>
        <p:spPr>
          <a:xfrm>
            <a:off x="1475656" y="18448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3</a:t>
            </a:r>
            <a:endParaRPr lang="pl-PL" dirty="0"/>
          </a:p>
        </p:txBody>
      </p:sp>
      <p:sp>
        <p:nvSpPr>
          <p:cNvPr id="29" name="pole tekstowe 28"/>
          <p:cNvSpPr txBox="1"/>
          <p:nvPr/>
        </p:nvSpPr>
        <p:spPr>
          <a:xfrm>
            <a:off x="500034" y="25003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4</a:t>
            </a:r>
            <a:endParaRPr lang="pl-PL" dirty="0"/>
          </a:p>
        </p:txBody>
      </p:sp>
      <p:sp>
        <p:nvSpPr>
          <p:cNvPr id="30" name="Wybuch 1 29"/>
          <p:cNvSpPr/>
          <p:nvPr/>
        </p:nvSpPr>
        <p:spPr>
          <a:xfrm flipV="1">
            <a:off x="611560" y="2924944"/>
            <a:ext cx="144016" cy="16803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pole tekstowe 30"/>
          <p:cNvSpPr txBox="1"/>
          <p:nvPr/>
        </p:nvSpPr>
        <p:spPr>
          <a:xfrm>
            <a:off x="500034" y="31432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2</a:t>
            </a:r>
            <a:endParaRPr lang="pl-PL" dirty="0"/>
          </a:p>
        </p:txBody>
      </p:sp>
      <p:sp>
        <p:nvSpPr>
          <p:cNvPr id="32" name="pole tekstowe 31"/>
          <p:cNvSpPr txBox="1"/>
          <p:nvPr/>
        </p:nvSpPr>
        <p:spPr>
          <a:xfrm>
            <a:off x="1475656" y="38610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</a:t>
            </a:r>
            <a:endParaRPr lang="pl-PL" dirty="0"/>
          </a:p>
        </p:txBody>
      </p:sp>
      <p:sp>
        <p:nvSpPr>
          <p:cNvPr id="34" name="pole tekstowe 33"/>
          <p:cNvSpPr txBox="1"/>
          <p:nvPr/>
        </p:nvSpPr>
        <p:spPr>
          <a:xfrm>
            <a:off x="2714612" y="21431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5</a:t>
            </a:r>
            <a:endParaRPr lang="pl-PL" dirty="0"/>
          </a:p>
        </p:txBody>
      </p:sp>
      <p:sp>
        <p:nvSpPr>
          <p:cNvPr id="35" name="pole tekstowe 34"/>
          <p:cNvSpPr txBox="1"/>
          <p:nvPr/>
        </p:nvSpPr>
        <p:spPr>
          <a:xfrm flipH="1">
            <a:off x="8306543" y="4908394"/>
            <a:ext cx="298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6</a:t>
            </a:r>
            <a:endParaRPr lang="pl-PL" dirty="0"/>
          </a:p>
        </p:txBody>
      </p:sp>
      <p:sp>
        <p:nvSpPr>
          <p:cNvPr id="36" name="pole tekstowe 35"/>
          <p:cNvSpPr txBox="1"/>
          <p:nvPr/>
        </p:nvSpPr>
        <p:spPr>
          <a:xfrm>
            <a:off x="1403648" y="5661248"/>
            <a:ext cx="765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Forest</a:t>
            </a:r>
            <a:endParaRPr lang="pl-PL" dirty="0"/>
          </a:p>
        </p:txBody>
      </p:sp>
      <p:sp>
        <p:nvSpPr>
          <p:cNvPr id="37" name="pole tekstowe 36"/>
          <p:cNvSpPr txBox="1"/>
          <p:nvPr/>
        </p:nvSpPr>
        <p:spPr>
          <a:xfrm>
            <a:off x="3851920" y="980728"/>
            <a:ext cx="751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Street</a:t>
            </a:r>
            <a:endParaRPr lang="pl-PL" dirty="0"/>
          </a:p>
        </p:txBody>
      </p:sp>
      <p:sp>
        <p:nvSpPr>
          <p:cNvPr id="38" name="Prostokąt 37"/>
          <p:cNvSpPr/>
          <p:nvPr/>
        </p:nvSpPr>
        <p:spPr>
          <a:xfrm>
            <a:off x="428596" y="2500306"/>
            <a:ext cx="500066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pole tekstowe 38"/>
          <p:cNvSpPr txBox="1"/>
          <p:nvPr/>
        </p:nvSpPr>
        <p:spPr>
          <a:xfrm>
            <a:off x="4008599" y="31656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7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8411189" y="3366406"/>
            <a:ext cx="810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Start B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8366496" y="3735738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Finish</a:t>
            </a:r>
            <a:r>
              <a:rPr lang="pl-PL" dirty="0" smtClean="0"/>
              <a:t> B</a:t>
            </a:r>
            <a:endParaRPr lang="pl-PL" dirty="0"/>
          </a:p>
        </p:txBody>
      </p:sp>
      <p:cxnSp>
        <p:nvCxnSpPr>
          <p:cNvPr id="10" name="Łącznik prosty ze strzałką 9"/>
          <p:cNvCxnSpPr/>
          <p:nvPr/>
        </p:nvCxnSpPr>
        <p:spPr>
          <a:xfrm flipH="1">
            <a:off x="5580112" y="3717032"/>
            <a:ext cx="34563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 flipH="1" flipV="1">
            <a:off x="4373620" y="1628800"/>
            <a:ext cx="1206492" cy="20882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/>
          <p:nvPr/>
        </p:nvCxnSpPr>
        <p:spPr>
          <a:xfrm flipH="1">
            <a:off x="178683" y="1638092"/>
            <a:ext cx="41949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ze strzałką 32"/>
          <p:cNvCxnSpPr/>
          <p:nvPr/>
        </p:nvCxnSpPr>
        <p:spPr>
          <a:xfrm>
            <a:off x="179512" y="1628800"/>
            <a:ext cx="0" cy="2808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ze strzałką 40"/>
          <p:cNvCxnSpPr>
            <a:endCxn id="24" idx="1"/>
          </p:cNvCxnSpPr>
          <p:nvPr/>
        </p:nvCxnSpPr>
        <p:spPr>
          <a:xfrm flipV="1">
            <a:off x="178683" y="4041068"/>
            <a:ext cx="1224965" cy="3960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ze strzałką 42"/>
          <p:cNvCxnSpPr/>
          <p:nvPr/>
        </p:nvCxnSpPr>
        <p:spPr>
          <a:xfrm flipH="1">
            <a:off x="132817" y="3943958"/>
            <a:ext cx="1260554" cy="277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ze strzałką 44"/>
          <p:cNvCxnSpPr/>
          <p:nvPr/>
        </p:nvCxnSpPr>
        <p:spPr>
          <a:xfrm>
            <a:off x="252878" y="4435877"/>
            <a:ext cx="7028492" cy="6093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ze strzałką 46"/>
          <p:cNvCxnSpPr/>
          <p:nvPr/>
        </p:nvCxnSpPr>
        <p:spPr>
          <a:xfrm flipH="1" flipV="1">
            <a:off x="5580112" y="3717031"/>
            <a:ext cx="1772621" cy="13294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y ze strzałką 50"/>
          <p:cNvCxnSpPr>
            <a:endCxn id="16" idx="2"/>
          </p:cNvCxnSpPr>
          <p:nvPr/>
        </p:nvCxnSpPr>
        <p:spPr>
          <a:xfrm flipV="1">
            <a:off x="215101" y="3500438"/>
            <a:ext cx="463528" cy="936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Łącznik prosty ze strzałką 52"/>
          <p:cNvCxnSpPr>
            <a:stCxn id="16" idx="2"/>
          </p:cNvCxnSpPr>
          <p:nvPr/>
        </p:nvCxnSpPr>
        <p:spPr>
          <a:xfrm flipH="1">
            <a:off x="168717" y="3500438"/>
            <a:ext cx="509912" cy="604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ze strzałką 54"/>
          <p:cNvCxnSpPr/>
          <p:nvPr/>
        </p:nvCxnSpPr>
        <p:spPr>
          <a:xfrm>
            <a:off x="168717" y="1772816"/>
            <a:ext cx="1135176" cy="1553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y ze strzałką 56"/>
          <p:cNvCxnSpPr/>
          <p:nvPr/>
        </p:nvCxnSpPr>
        <p:spPr>
          <a:xfrm flipH="1" flipV="1">
            <a:off x="342022" y="1628281"/>
            <a:ext cx="965146" cy="383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Łącznik prosty ze strzałką 58"/>
          <p:cNvCxnSpPr/>
          <p:nvPr/>
        </p:nvCxnSpPr>
        <p:spPr>
          <a:xfrm>
            <a:off x="178683" y="1844824"/>
            <a:ext cx="378605" cy="647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Łącznik prosty ze strzałką 60"/>
          <p:cNvCxnSpPr>
            <a:stCxn id="29" idx="0"/>
          </p:cNvCxnSpPr>
          <p:nvPr/>
        </p:nvCxnSpPr>
        <p:spPr>
          <a:xfrm flipH="1" flipV="1">
            <a:off x="384492" y="1628778"/>
            <a:ext cx="266385" cy="871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Łącznik prosty ze strzałką 62"/>
          <p:cNvCxnSpPr/>
          <p:nvPr/>
        </p:nvCxnSpPr>
        <p:spPr>
          <a:xfrm>
            <a:off x="2276151" y="1638092"/>
            <a:ext cx="418070" cy="489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Łącznik prosty ze strzałką 64"/>
          <p:cNvCxnSpPr>
            <a:stCxn id="25" idx="1"/>
          </p:cNvCxnSpPr>
          <p:nvPr/>
        </p:nvCxnSpPr>
        <p:spPr>
          <a:xfrm flipH="1" flipV="1">
            <a:off x="2169499" y="1638092"/>
            <a:ext cx="470640" cy="507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Łącznik prosty ze strzałką 74"/>
          <p:cNvCxnSpPr/>
          <p:nvPr/>
        </p:nvCxnSpPr>
        <p:spPr>
          <a:xfrm>
            <a:off x="3486717" y="4293096"/>
            <a:ext cx="3867878" cy="7650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pole tekstowe 75"/>
          <p:cNvSpPr txBox="1"/>
          <p:nvPr/>
        </p:nvSpPr>
        <p:spPr>
          <a:xfrm>
            <a:off x="6715140" y="5286388"/>
            <a:ext cx="2249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Og</a:t>
            </a:r>
            <a:r>
              <a:rPr lang="pl-PL" dirty="0" smtClean="0"/>
              <a:t> </a:t>
            </a:r>
            <a:r>
              <a:rPr lang="pl-PL" dirty="0" smtClean="0"/>
              <a:t>4,8,12,16,19,23,26</a:t>
            </a:r>
            <a:endParaRPr lang="pl-PL" dirty="0"/>
          </a:p>
        </p:txBody>
      </p:sp>
      <p:sp>
        <p:nvSpPr>
          <p:cNvPr id="77" name="pole tekstowe 76"/>
          <p:cNvSpPr txBox="1"/>
          <p:nvPr/>
        </p:nvSpPr>
        <p:spPr>
          <a:xfrm>
            <a:off x="-62677" y="1239545"/>
            <a:ext cx="2715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Og</a:t>
            </a:r>
            <a:r>
              <a:rPr lang="pl-PL" dirty="0" smtClean="0"/>
              <a:t> </a:t>
            </a:r>
            <a:r>
              <a:rPr lang="pl-PL" dirty="0" smtClean="0"/>
              <a:t>1,5,9,10,13,14,17,21,24</a:t>
            </a:r>
            <a:endParaRPr lang="pl-PL" dirty="0"/>
          </a:p>
        </p:txBody>
      </p:sp>
      <p:sp>
        <p:nvSpPr>
          <p:cNvPr id="78" name="pole tekstowe 77"/>
          <p:cNvSpPr txBox="1"/>
          <p:nvPr/>
        </p:nvSpPr>
        <p:spPr>
          <a:xfrm>
            <a:off x="-77411" y="4607541"/>
            <a:ext cx="2598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Og</a:t>
            </a:r>
            <a:r>
              <a:rPr lang="pl-PL" dirty="0" smtClean="0"/>
              <a:t> </a:t>
            </a:r>
            <a:r>
              <a:rPr lang="pl-PL" dirty="0" smtClean="0"/>
              <a:t>2,3,6,7,11,15,18,22,25</a:t>
            </a:r>
            <a:endParaRPr lang="pl-PL" dirty="0"/>
          </a:p>
        </p:txBody>
      </p:sp>
      <p:sp>
        <p:nvSpPr>
          <p:cNvPr id="40" name="pole tekstowe 39"/>
          <p:cNvSpPr txBox="1"/>
          <p:nvPr/>
        </p:nvSpPr>
        <p:spPr>
          <a:xfrm>
            <a:off x="2521377" y="1757318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5 km</a:t>
            </a:r>
            <a:endParaRPr lang="pl-PL" dirty="0"/>
          </a:p>
        </p:txBody>
      </p:sp>
      <p:sp>
        <p:nvSpPr>
          <p:cNvPr id="46" name="pole tekstowe 45"/>
          <p:cNvSpPr txBox="1"/>
          <p:nvPr/>
        </p:nvSpPr>
        <p:spPr>
          <a:xfrm>
            <a:off x="612048" y="2216189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4 km</a:t>
            </a:r>
            <a:endParaRPr lang="pl-PL" dirty="0"/>
          </a:p>
        </p:txBody>
      </p:sp>
      <p:sp>
        <p:nvSpPr>
          <p:cNvPr id="50" name="pole tekstowe 49"/>
          <p:cNvSpPr txBox="1"/>
          <p:nvPr/>
        </p:nvSpPr>
        <p:spPr>
          <a:xfrm>
            <a:off x="809316" y="1943044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3 km</a:t>
            </a:r>
            <a:endParaRPr lang="pl-PL" dirty="0"/>
          </a:p>
        </p:txBody>
      </p:sp>
      <p:sp>
        <p:nvSpPr>
          <p:cNvPr id="58" name="pole tekstowe 57"/>
          <p:cNvSpPr txBox="1"/>
          <p:nvPr/>
        </p:nvSpPr>
        <p:spPr>
          <a:xfrm>
            <a:off x="53930" y="3415349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2 km</a:t>
            </a:r>
            <a:endParaRPr lang="pl-PL" dirty="0"/>
          </a:p>
        </p:txBody>
      </p:sp>
      <p:cxnSp>
        <p:nvCxnSpPr>
          <p:cNvPr id="62" name="Łącznik prosty 61"/>
          <p:cNvCxnSpPr/>
          <p:nvPr/>
        </p:nvCxnSpPr>
        <p:spPr>
          <a:xfrm flipH="1">
            <a:off x="650877" y="4419109"/>
            <a:ext cx="27752" cy="1884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pole tekstowe 63"/>
          <p:cNvSpPr txBox="1"/>
          <p:nvPr/>
        </p:nvSpPr>
        <p:spPr>
          <a:xfrm>
            <a:off x="640600" y="4201490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 km</a:t>
            </a:r>
            <a:endParaRPr lang="pl-PL" dirty="0"/>
          </a:p>
        </p:txBody>
      </p:sp>
      <p:cxnSp>
        <p:nvCxnSpPr>
          <p:cNvPr id="68" name="Łącznik prosty ze strzałką 67"/>
          <p:cNvCxnSpPr/>
          <p:nvPr/>
        </p:nvCxnSpPr>
        <p:spPr>
          <a:xfrm flipV="1">
            <a:off x="3686231" y="4437112"/>
            <a:ext cx="385703" cy="3550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Łącznik prosty ze strzałką 71"/>
          <p:cNvCxnSpPr/>
          <p:nvPr/>
        </p:nvCxnSpPr>
        <p:spPr>
          <a:xfrm flipH="1" flipV="1">
            <a:off x="3419872" y="4386156"/>
            <a:ext cx="652062" cy="509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pole tekstowe 73"/>
          <p:cNvSpPr txBox="1"/>
          <p:nvPr/>
        </p:nvSpPr>
        <p:spPr>
          <a:xfrm>
            <a:off x="4259845" y="3674873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7 km</a:t>
            </a:r>
            <a:endParaRPr lang="pl-PL" dirty="0"/>
          </a:p>
        </p:txBody>
      </p:sp>
      <p:cxnSp>
        <p:nvCxnSpPr>
          <p:cNvPr id="82" name="Łącznik prosty ze strzałką 81"/>
          <p:cNvCxnSpPr/>
          <p:nvPr/>
        </p:nvCxnSpPr>
        <p:spPr>
          <a:xfrm flipV="1">
            <a:off x="4122559" y="3791322"/>
            <a:ext cx="2713" cy="10778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Łącznik prosty ze strzałką 83"/>
          <p:cNvCxnSpPr>
            <a:stCxn id="74" idx="1"/>
          </p:cNvCxnSpPr>
          <p:nvPr/>
        </p:nvCxnSpPr>
        <p:spPr>
          <a:xfrm>
            <a:off x="4259845" y="3859539"/>
            <a:ext cx="3003972" cy="1186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pole tekstowe 84"/>
          <p:cNvSpPr txBox="1"/>
          <p:nvPr/>
        </p:nvSpPr>
        <p:spPr>
          <a:xfrm>
            <a:off x="7544552" y="4626744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6 km</a:t>
            </a:r>
            <a:endParaRPr lang="pl-PL" dirty="0"/>
          </a:p>
        </p:txBody>
      </p:sp>
      <p:sp>
        <p:nvSpPr>
          <p:cNvPr id="66" name="Prostokąt 65"/>
          <p:cNvSpPr/>
          <p:nvPr/>
        </p:nvSpPr>
        <p:spPr>
          <a:xfrm>
            <a:off x="8105365" y="4893479"/>
            <a:ext cx="571504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7" name="pole tekstowe 66"/>
          <p:cNvSpPr txBox="1"/>
          <p:nvPr/>
        </p:nvSpPr>
        <p:spPr>
          <a:xfrm>
            <a:off x="3045015" y="40106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8</a:t>
            </a:r>
            <a:endParaRPr lang="pl-PL" dirty="0"/>
          </a:p>
        </p:txBody>
      </p:sp>
      <p:cxnSp>
        <p:nvCxnSpPr>
          <p:cNvPr id="87" name="Łącznik prosty ze strzałką 86"/>
          <p:cNvCxnSpPr>
            <a:stCxn id="19" idx="2"/>
          </p:cNvCxnSpPr>
          <p:nvPr/>
        </p:nvCxnSpPr>
        <p:spPr>
          <a:xfrm rot="16200000" flipH="1">
            <a:off x="4160804" y="3732184"/>
            <a:ext cx="212034" cy="1817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>
            <a:endCxn id="66" idx="1"/>
          </p:cNvCxnSpPr>
          <p:nvPr/>
        </p:nvCxnSpPr>
        <p:spPr>
          <a:xfrm>
            <a:off x="7352733" y="5087313"/>
            <a:ext cx="752632" cy="20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ze strzałką 25"/>
          <p:cNvCxnSpPr/>
          <p:nvPr/>
        </p:nvCxnSpPr>
        <p:spPr>
          <a:xfrm flipH="1">
            <a:off x="7352733" y="4976873"/>
            <a:ext cx="752633" cy="192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5885424" y="4016824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Og</a:t>
            </a:r>
            <a:r>
              <a:rPr lang="pl-PL" dirty="0" smtClean="0"/>
              <a:t> </a:t>
            </a:r>
            <a:r>
              <a:rPr lang="pl-PL" dirty="0" smtClean="0"/>
              <a:t>20</a:t>
            </a:r>
            <a:endParaRPr lang="pl-PL" dirty="0"/>
          </a:p>
        </p:txBody>
      </p:sp>
      <p:cxnSp>
        <p:nvCxnSpPr>
          <p:cNvPr id="52" name="Łącznik prosty ze strzałką 51"/>
          <p:cNvCxnSpPr/>
          <p:nvPr/>
        </p:nvCxnSpPr>
        <p:spPr>
          <a:xfrm flipV="1">
            <a:off x="7321004" y="3798333"/>
            <a:ext cx="1114655" cy="12767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3382737" y="4050770"/>
            <a:ext cx="1176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8 km</a:t>
            </a:r>
            <a:endParaRPr lang="pl-PL" dirty="0"/>
          </a:p>
        </p:txBody>
      </p:sp>
      <p:sp>
        <p:nvSpPr>
          <p:cNvPr id="42" name="pole tekstowe 41"/>
          <p:cNvSpPr txBox="1"/>
          <p:nvPr/>
        </p:nvSpPr>
        <p:spPr>
          <a:xfrm>
            <a:off x="3305326" y="4343028"/>
            <a:ext cx="868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300 m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9378" y="10127"/>
            <a:ext cx="9144000" cy="1143000"/>
          </a:xfrm>
        </p:spPr>
        <p:txBody>
          <a:bodyPr>
            <a:normAutofit/>
          </a:bodyPr>
          <a:lstStyle/>
          <a:p>
            <a:r>
              <a:rPr lang="pl-PL" sz="2800" b="1" dirty="0" err="1" smtClean="0"/>
              <a:t>Obstacle</a:t>
            </a:r>
            <a:r>
              <a:rPr lang="pl-PL" sz="2800" b="1" dirty="0" smtClean="0"/>
              <a:t> /Przeszkoda No 6  - CAI + ZK N Książ 15.06.2019</a:t>
            </a:r>
            <a:endParaRPr lang="pl-PL" sz="2800" b="1" dirty="0"/>
          </a:p>
        </p:txBody>
      </p:sp>
      <p:pic>
        <p:nvPicPr>
          <p:cNvPr id="40" name="Symbol zastępczy zawartości 3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87327" y="2852936"/>
            <a:ext cx="219475" cy="231668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1979712" y="3501008"/>
            <a:ext cx="1296144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4211960" y="3501008"/>
            <a:ext cx="1224136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655676" y="2420888"/>
            <a:ext cx="648072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419872" y="2420888"/>
            <a:ext cx="648072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5148064" y="2420888"/>
            <a:ext cx="576064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1693854" y="4581128"/>
            <a:ext cx="648072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3562514" y="4581128"/>
            <a:ext cx="648072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5292080" y="4581128"/>
            <a:ext cx="576064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Trójkąt równoramienny 11"/>
          <p:cNvSpPr/>
          <p:nvPr/>
        </p:nvSpPr>
        <p:spPr>
          <a:xfrm rot="5400000">
            <a:off x="6348313" y="3482074"/>
            <a:ext cx="576064" cy="64807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4" name="Łącznik prosty ze strzałką 13"/>
          <p:cNvCxnSpPr/>
          <p:nvPr/>
        </p:nvCxnSpPr>
        <p:spPr>
          <a:xfrm flipH="1" flipV="1">
            <a:off x="7884368" y="4725144"/>
            <a:ext cx="720080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>
            <a:off x="7884368" y="4869160"/>
            <a:ext cx="648072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/>
          <p:nvPr/>
        </p:nvCxnSpPr>
        <p:spPr>
          <a:xfrm flipV="1">
            <a:off x="2771800" y="2420888"/>
            <a:ext cx="0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/>
          <p:cNvCxnSpPr/>
          <p:nvPr/>
        </p:nvCxnSpPr>
        <p:spPr>
          <a:xfrm flipV="1">
            <a:off x="4572000" y="2420888"/>
            <a:ext cx="0" cy="50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>
            <a:off x="2987824" y="4581128"/>
            <a:ext cx="0" cy="576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ze strzałką 23"/>
          <p:cNvCxnSpPr/>
          <p:nvPr/>
        </p:nvCxnSpPr>
        <p:spPr>
          <a:xfrm>
            <a:off x="4716016" y="4581128"/>
            <a:ext cx="0" cy="576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ze strzałką 25"/>
          <p:cNvCxnSpPr/>
          <p:nvPr/>
        </p:nvCxnSpPr>
        <p:spPr>
          <a:xfrm>
            <a:off x="5867877" y="3518078"/>
            <a:ext cx="0" cy="486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ze strzałką 27"/>
          <p:cNvCxnSpPr/>
          <p:nvPr/>
        </p:nvCxnSpPr>
        <p:spPr>
          <a:xfrm>
            <a:off x="1547664" y="4293096"/>
            <a:ext cx="6480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ole tekstowe 28"/>
          <p:cNvSpPr txBox="1"/>
          <p:nvPr/>
        </p:nvSpPr>
        <p:spPr>
          <a:xfrm>
            <a:off x="2880112" y="2585551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A</a:t>
            </a:r>
            <a:endParaRPr lang="pl-PL" dirty="0"/>
          </a:p>
        </p:txBody>
      </p:sp>
      <p:sp>
        <p:nvSpPr>
          <p:cNvPr id="30" name="pole tekstowe 29"/>
          <p:cNvSpPr txBox="1"/>
          <p:nvPr/>
        </p:nvSpPr>
        <p:spPr>
          <a:xfrm>
            <a:off x="4716015" y="2641811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</a:t>
            </a:r>
            <a:endParaRPr lang="pl-PL" dirty="0"/>
          </a:p>
        </p:txBody>
      </p:sp>
      <p:sp>
        <p:nvSpPr>
          <p:cNvPr id="31" name="pole tekstowe 30"/>
          <p:cNvSpPr txBox="1"/>
          <p:nvPr/>
        </p:nvSpPr>
        <p:spPr>
          <a:xfrm>
            <a:off x="1510444" y="4252447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F</a:t>
            </a:r>
            <a:endParaRPr lang="pl-PL" dirty="0"/>
          </a:p>
        </p:txBody>
      </p:sp>
      <p:sp>
        <p:nvSpPr>
          <p:cNvPr id="32" name="pole tekstowe 31"/>
          <p:cNvSpPr txBox="1"/>
          <p:nvPr/>
        </p:nvSpPr>
        <p:spPr>
          <a:xfrm>
            <a:off x="2593754" y="446847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D</a:t>
            </a:r>
            <a:endParaRPr lang="pl-PL" dirty="0"/>
          </a:p>
        </p:txBody>
      </p:sp>
      <p:sp>
        <p:nvSpPr>
          <p:cNvPr id="33" name="pole tekstowe 32"/>
          <p:cNvSpPr txBox="1"/>
          <p:nvPr/>
        </p:nvSpPr>
        <p:spPr>
          <a:xfrm>
            <a:off x="4334308" y="449643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B</a:t>
            </a:r>
            <a:endParaRPr lang="pl-PL" dirty="0"/>
          </a:p>
        </p:txBody>
      </p:sp>
      <p:sp>
        <p:nvSpPr>
          <p:cNvPr id="34" name="pole tekstowe 33"/>
          <p:cNvSpPr txBox="1"/>
          <p:nvPr/>
        </p:nvSpPr>
        <p:spPr>
          <a:xfrm>
            <a:off x="5528229" y="338370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E</a:t>
            </a:r>
            <a:endParaRPr lang="pl-PL" dirty="0"/>
          </a:p>
        </p:txBody>
      </p:sp>
      <p:sp>
        <p:nvSpPr>
          <p:cNvPr id="35" name="Wybuch 1 34"/>
          <p:cNvSpPr/>
          <p:nvPr/>
        </p:nvSpPr>
        <p:spPr>
          <a:xfrm flipH="1">
            <a:off x="405504" y="2188468"/>
            <a:ext cx="422334" cy="82267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6" name="Wybuch 1 35"/>
          <p:cNvSpPr/>
          <p:nvPr/>
        </p:nvSpPr>
        <p:spPr>
          <a:xfrm>
            <a:off x="467544" y="3212976"/>
            <a:ext cx="360294" cy="79208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Wybuch 1 36"/>
          <p:cNvSpPr/>
          <p:nvPr/>
        </p:nvSpPr>
        <p:spPr>
          <a:xfrm>
            <a:off x="465949" y="4214521"/>
            <a:ext cx="432048" cy="68872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Wybuch 1 37"/>
          <p:cNvSpPr/>
          <p:nvPr/>
        </p:nvSpPr>
        <p:spPr>
          <a:xfrm>
            <a:off x="496702" y="5137236"/>
            <a:ext cx="474898" cy="581511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Mnożenie 38"/>
          <p:cNvSpPr/>
          <p:nvPr/>
        </p:nvSpPr>
        <p:spPr>
          <a:xfrm>
            <a:off x="4076403" y="3343151"/>
            <a:ext cx="251907" cy="30222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41" name="Obraz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2271" y="3978308"/>
            <a:ext cx="219475" cy="231668"/>
          </a:xfrm>
          <a:prstGeom prst="rect">
            <a:avLst/>
          </a:prstGeom>
        </p:spPr>
      </p:pic>
      <p:pic>
        <p:nvPicPr>
          <p:cNvPr id="42" name="Obraz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3454" y="2293188"/>
            <a:ext cx="219475" cy="231668"/>
          </a:xfrm>
          <a:prstGeom prst="rect">
            <a:avLst/>
          </a:prstGeom>
        </p:spPr>
      </p:pic>
      <p:pic>
        <p:nvPicPr>
          <p:cNvPr id="43" name="Obraz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0381" y="3678992"/>
            <a:ext cx="219475" cy="231668"/>
          </a:xfrm>
          <a:prstGeom prst="rect">
            <a:avLst/>
          </a:prstGeom>
        </p:spPr>
      </p:pic>
      <p:pic>
        <p:nvPicPr>
          <p:cNvPr id="44" name="Obraz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7862" y="5094350"/>
            <a:ext cx="219475" cy="231668"/>
          </a:xfrm>
          <a:prstGeom prst="rect">
            <a:avLst/>
          </a:prstGeom>
        </p:spPr>
      </p:pic>
      <p:sp>
        <p:nvSpPr>
          <p:cNvPr id="45" name="pole tekstowe 44"/>
          <p:cNvSpPr txBox="1"/>
          <p:nvPr/>
        </p:nvSpPr>
        <p:spPr>
          <a:xfrm>
            <a:off x="6312309" y="6021288"/>
            <a:ext cx="1580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7</a:t>
            </a:r>
            <a:r>
              <a:rPr lang="pl-PL" dirty="0" smtClean="0"/>
              <a:t> x knockdown</a:t>
            </a:r>
            <a:endParaRPr lang="pl-PL" dirty="0"/>
          </a:p>
        </p:txBody>
      </p:sp>
      <p:sp>
        <p:nvSpPr>
          <p:cNvPr id="46" name="pole tekstowe 45"/>
          <p:cNvSpPr txBox="1"/>
          <p:nvPr/>
        </p:nvSpPr>
        <p:spPr>
          <a:xfrm>
            <a:off x="6311335" y="6436526"/>
            <a:ext cx="2311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CD : Marek Zaleski POL</a:t>
            </a:r>
            <a:endParaRPr lang="pl-PL" dirty="0"/>
          </a:p>
        </p:txBody>
      </p:sp>
      <p:pic>
        <p:nvPicPr>
          <p:cNvPr id="47" name="Obraz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9364" y="5137236"/>
            <a:ext cx="219475" cy="23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022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</p:spPr>
        <p:txBody>
          <a:bodyPr>
            <a:noAutofit/>
          </a:bodyPr>
          <a:lstStyle/>
          <a:p>
            <a:r>
              <a:rPr lang="pl-PL" sz="2800" b="1" dirty="0" err="1" smtClean="0"/>
              <a:t>Obstacle</a:t>
            </a:r>
            <a:r>
              <a:rPr lang="pl-PL" sz="2800" b="1" dirty="0" smtClean="0"/>
              <a:t> / Przeszkoda  No 7 – CAI  Książ 15.06.2019</a:t>
            </a:r>
            <a:endParaRPr lang="pl-PL" sz="2800" b="1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8388424" y="3429000"/>
            <a:ext cx="7555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8388424" y="3573016"/>
            <a:ext cx="7555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rostokąt 7"/>
          <p:cNvSpPr/>
          <p:nvPr/>
        </p:nvSpPr>
        <p:spPr>
          <a:xfrm>
            <a:off x="3851920" y="2708920"/>
            <a:ext cx="1008112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5508104" y="2708920"/>
            <a:ext cx="576064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2699792" y="2708920"/>
            <a:ext cx="576064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2" name="Łącznik prosty 11"/>
          <p:cNvCxnSpPr/>
          <p:nvPr/>
        </p:nvCxnSpPr>
        <p:spPr>
          <a:xfrm>
            <a:off x="4355976" y="126876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13"/>
          <p:cNvCxnSpPr/>
          <p:nvPr/>
        </p:nvCxnSpPr>
        <p:spPr>
          <a:xfrm>
            <a:off x="4355976" y="1988840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6732240" y="2996952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/>
          <p:nvPr/>
        </p:nvCxnSpPr>
        <p:spPr>
          <a:xfrm flipH="1">
            <a:off x="6300192" y="4005064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19"/>
          <p:cNvCxnSpPr/>
          <p:nvPr/>
        </p:nvCxnSpPr>
        <p:spPr>
          <a:xfrm flipV="1">
            <a:off x="6372200" y="126876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21"/>
          <p:cNvCxnSpPr/>
          <p:nvPr/>
        </p:nvCxnSpPr>
        <p:spPr>
          <a:xfrm flipH="1">
            <a:off x="5076056" y="1268760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rostokąt 22"/>
          <p:cNvSpPr/>
          <p:nvPr/>
        </p:nvSpPr>
        <p:spPr>
          <a:xfrm>
            <a:off x="7164288" y="1844824"/>
            <a:ext cx="576064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5" name="Łącznik prosty 24"/>
          <p:cNvCxnSpPr/>
          <p:nvPr/>
        </p:nvCxnSpPr>
        <p:spPr>
          <a:xfrm>
            <a:off x="7452320" y="2996952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26"/>
          <p:cNvCxnSpPr/>
          <p:nvPr/>
        </p:nvCxnSpPr>
        <p:spPr>
          <a:xfrm flipV="1">
            <a:off x="8388424" y="1052736"/>
            <a:ext cx="0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prosty 28"/>
          <p:cNvCxnSpPr/>
          <p:nvPr/>
        </p:nvCxnSpPr>
        <p:spPr>
          <a:xfrm flipH="1">
            <a:off x="7164288" y="1052736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30"/>
          <p:cNvCxnSpPr/>
          <p:nvPr/>
        </p:nvCxnSpPr>
        <p:spPr>
          <a:xfrm>
            <a:off x="7452320" y="4005064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32"/>
          <p:cNvCxnSpPr/>
          <p:nvPr/>
        </p:nvCxnSpPr>
        <p:spPr>
          <a:xfrm flipH="1">
            <a:off x="7020272" y="4797152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Łącznik prosty 35"/>
          <p:cNvCxnSpPr/>
          <p:nvPr/>
        </p:nvCxnSpPr>
        <p:spPr>
          <a:xfrm flipH="1">
            <a:off x="5004048" y="4005064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37"/>
          <p:cNvCxnSpPr/>
          <p:nvPr/>
        </p:nvCxnSpPr>
        <p:spPr>
          <a:xfrm flipV="1">
            <a:off x="4211960" y="4005064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40"/>
          <p:cNvCxnSpPr/>
          <p:nvPr/>
        </p:nvCxnSpPr>
        <p:spPr>
          <a:xfrm>
            <a:off x="5004048" y="4797152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43"/>
          <p:cNvCxnSpPr/>
          <p:nvPr/>
        </p:nvCxnSpPr>
        <p:spPr>
          <a:xfrm>
            <a:off x="2987824" y="4005064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y 45"/>
          <p:cNvCxnSpPr/>
          <p:nvPr/>
        </p:nvCxnSpPr>
        <p:spPr>
          <a:xfrm flipH="1">
            <a:off x="2411760" y="4797152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Łącznik prosty 47"/>
          <p:cNvCxnSpPr/>
          <p:nvPr/>
        </p:nvCxnSpPr>
        <p:spPr>
          <a:xfrm flipV="1">
            <a:off x="2411760" y="4005064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49"/>
          <p:cNvCxnSpPr/>
          <p:nvPr/>
        </p:nvCxnSpPr>
        <p:spPr>
          <a:xfrm flipH="1">
            <a:off x="2915816" y="1988840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y 51"/>
          <p:cNvCxnSpPr/>
          <p:nvPr/>
        </p:nvCxnSpPr>
        <p:spPr>
          <a:xfrm flipH="1">
            <a:off x="2051720" y="1988840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Łącznik prosty 53"/>
          <p:cNvCxnSpPr/>
          <p:nvPr/>
        </p:nvCxnSpPr>
        <p:spPr>
          <a:xfrm>
            <a:off x="2051720" y="1988840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55"/>
          <p:cNvCxnSpPr/>
          <p:nvPr/>
        </p:nvCxnSpPr>
        <p:spPr>
          <a:xfrm flipH="1">
            <a:off x="2411760" y="1268760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Łącznik prosty 57"/>
          <p:cNvCxnSpPr/>
          <p:nvPr/>
        </p:nvCxnSpPr>
        <p:spPr>
          <a:xfrm flipH="1">
            <a:off x="1331640" y="1268760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Łącznik prosty 59"/>
          <p:cNvCxnSpPr/>
          <p:nvPr/>
        </p:nvCxnSpPr>
        <p:spPr>
          <a:xfrm>
            <a:off x="1331640" y="126876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Łącznik prosty 61"/>
          <p:cNvCxnSpPr/>
          <p:nvPr/>
        </p:nvCxnSpPr>
        <p:spPr>
          <a:xfrm>
            <a:off x="1331640" y="23488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Łącznik prosty 63"/>
          <p:cNvCxnSpPr/>
          <p:nvPr/>
        </p:nvCxnSpPr>
        <p:spPr>
          <a:xfrm>
            <a:off x="395536" y="3573016"/>
            <a:ext cx="0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Prostokąt 64"/>
          <p:cNvSpPr/>
          <p:nvPr/>
        </p:nvSpPr>
        <p:spPr>
          <a:xfrm>
            <a:off x="1043608" y="3789040"/>
            <a:ext cx="576064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8" name="Łącznik prosty 67"/>
          <p:cNvCxnSpPr/>
          <p:nvPr/>
        </p:nvCxnSpPr>
        <p:spPr>
          <a:xfrm>
            <a:off x="395536" y="5085184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pole tekstowe 69"/>
          <p:cNvSpPr txBox="1"/>
          <p:nvPr/>
        </p:nvSpPr>
        <p:spPr>
          <a:xfrm>
            <a:off x="6760975" y="6488668"/>
            <a:ext cx="2383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CD : Marek Zaleski  POL</a:t>
            </a:r>
            <a:endParaRPr lang="pl-PL" dirty="0"/>
          </a:p>
        </p:txBody>
      </p:sp>
      <p:sp>
        <p:nvSpPr>
          <p:cNvPr id="39" name="Wybuch 1 38"/>
          <p:cNvSpPr/>
          <p:nvPr/>
        </p:nvSpPr>
        <p:spPr>
          <a:xfrm>
            <a:off x="4000496" y="5643578"/>
            <a:ext cx="785818" cy="62864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Schemat blokowy: terminator 41"/>
          <p:cNvSpPr/>
          <p:nvPr/>
        </p:nvSpPr>
        <p:spPr>
          <a:xfrm rot="20999222">
            <a:off x="4914989" y="5585635"/>
            <a:ext cx="3454374" cy="13924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3" name="Schemat blokowy: terminator 42"/>
          <p:cNvSpPr/>
          <p:nvPr/>
        </p:nvSpPr>
        <p:spPr>
          <a:xfrm rot="264911">
            <a:off x="562279" y="5762029"/>
            <a:ext cx="3081952" cy="120031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45" name="Łącznik prosty ze strzałką 44"/>
          <p:cNvCxnSpPr/>
          <p:nvPr/>
        </p:nvCxnSpPr>
        <p:spPr>
          <a:xfrm rot="5400000">
            <a:off x="6524674" y="4780016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pole tekstowe 46"/>
          <p:cNvSpPr txBox="1"/>
          <p:nvPr/>
        </p:nvSpPr>
        <p:spPr>
          <a:xfrm>
            <a:off x="4604042" y="397810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A</a:t>
            </a:r>
            <a:endParaRPr lang="pl-PL" dirty="0"/>
          </a:p>
        </p:txBody>
      </p:sp>
      <p:cxnSp>
        <p:nvCxnSpPr>
          <p:cNvPr id="51" name="Łącznik prosty ze strzałką 50"/>
          <p:cNvCxnSpPr/>
          <p:nvPr/>
        </p:nvCxnSpPr>
        <p:spPr>
          <a:xfrm>
            <a:off x="7143768" y="150017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pole tekstowe 52"/>
          <p:cNvSpPr txBox="1"/>
          <p:nvPr/>
        </p:nvSpPr>
        <p:spPr>
          <a:xfrm>
            <a:off x="6929454" y="150017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B</a:t>
            </a:r>
            <a:endParaRPr lang="pl-PL" dirty="0"/>
          </a:p>
        </p:txBody>
      </p:sp>
      <p:cxnSp>
        <p:nvCxnSpPr>
          <p:cNvPr id="57" name="Łącznik prosty ze strzałką 56"/>
          <p:cNvCxnSpPr/>
          <p:nvPr/>
        </p:nvCxnSpPr>
        <p:spPr>
          <a:xfrm flipH="1" flipV="1">
            <a:off x="697168" y="3429000"/>
            <a:ext cx="18172" cy="5063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pole tekstowe 58"/>
          <p:cNvSpPr txBox="1"/>
          <p:nvPr/>
        </p:nvSpPr>
        <p:spPr>
          <a:xfrm>
            <a:off x="755577" y="36821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</a:t>
            </a:r>
            <a:endParaRPr lang="pl-PL" dirty="0"/>
          </a:p>
        </p:txBody>
      </p:sp>
      <p:cxnSp>
        <p:nvCxnSpPr>
          <p:cNvPr id="63" name="Łącznik prosty ze strzałką 62"/>
          <p:cNvCxnSpPr/>
          <p:nvPr/>
        </p:nvCxnSpPr>
        <p:spPr>
          <a:xfrm rot="5400000" flipH="1" flipV="1">
            <a:off x="3705883" y="1216943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pole tekstowe 65"/>
          <p:cNvSpPr txBox="1"/>
          <p:nvPr/>
        </p:nvSpPr>
        <p:spPr>
          <a:xfrm>
            <a:off x="4015159" y="1160291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D</a:t>
            </a:r>
            <a:endParaRPr lang="pl-PL" dirty="0"/>
          </a:p>
        </p:txBody>
      </p:sp>
      <p:cxnSp>
        <p:nvCxnSpPr>
          <p:cNvPr id="69" name="Łącznik prosty ze strzałką 68"/>
          <p:cNvCxnSpPr/>
          <p:nvPr/>
        </p:nvCxnSpPr>
        <p:spPr>
          <a:xfrm rot="5400000" flipH="1" flipV="1">
            <a:off x="4237928" y="398737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pole tekstowe 70"/>
          <p:cNvSpPr txBox="1"/>
          <p:nvPr/>
        </p:nvSpPr>
        <p:spPr>
          <a:xfrm>
            <a:off x="6460623" y="440110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E</a:t>
            </a:r>
            <a:endParaRPr lang="pl-PL" dirty="0"/>
          </a:p>
        </p:txBody>
      </p:sp>
      <p:cxnSp>
        <p:nvCxnSpPr>
          <p:cNvPr id="73" name="Łącznik prosty ze strzałką 72"/>
          <p:cNvCxnSpPr/>
          <p:nvPr/>
        </p:nvCxnSpPr>
        <p:spPr>
          <a:xfrm flipV="1">
            <a:off x="6049338" y="1671614"/>
            <a:ext cx="0" cy="5722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pole tekstowe 73"/>
          <p:cNvSpPr txBox="1"/>
          <p:nvPr/>
        </p:nvSpPr>
        <p:spPr>
          <a:xfrm>
            <a:off x="6074995" y="1911005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F</a:t>
            </a:r>
            <a:endParaRPr lang="pl-PL" dirty="0"/>
          </a:p>
        </p:txBody>
      </p:sp>
      <p:sp>
        <p:nvSpPr>
          <p:cNvPr id="55" name="Mnożenie 54"/>
          <p:cNvSpPr/>
          <p:nvPr/>
        </p:nvSpPr>
        <p:spPr>
          <a:xfrm>
            <a:off x="7715272" y="1714488"/>
            <a:ext cx="214314" cy="28575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1" name="Mnożenie 60"/>
          <p:cNvSpPr/>
          <p:nvPr/>
        </p:nvSpPr>
        <p:spPr>
          <a:xfrm>
            <a:off x="3214678" y="3214686"/>
            <a:ext cx="214314" cy="28575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7" name="Mnożenie 66"/>
          <p:cNvSpPr/>
          <p:nvPr/>
        </p:nvSpPr>
        <p:spPr>
          <a:xfrm>
            <a:off x="4143372" y="3857628"/>
            <a:ext cx="214314" cy="28575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2" name="Mnożenie 71"/>
          <p:cNvSpPr/>
          <p:nvPr/>
        </p:nvSpPr>
        <p:spPr>
          <a:xfrm>
            <a:off x="4214810" y="1928802"/>
            <a:ext cx="285752" cy="28575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5" name="pole tekstowe 74"/>
          <p:cNvSpPr txBox="1"/>
          <p:nvPr/>
        </p:nvSpPr>
        <p:spPr>
          <a:xfrm>
            <a:off x="7143768" y="6143644"/>
            <a:ext cx="1580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4 x knockdown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</p:spPr>
        <p:txBody>
          <a:bodyPr>
            <a:noAutofit/>
          </a:bodyPr>
          <a:lstStyle/>
          <a:p>
            <a:r>
              <a:rPr lang="pl-PL" sz="2800" b="1" dirty="0" err="1" smtClean="0"/>
              <a:t>Obstacle</a:t>
            </a:r>
            <a:r>
              <a:rPr lang="pl-PL" sz="2800" b="1" dirty="0" smtClean="0"/>
              <a:t> / Przeszkoda  No 8 – CAI3* Książ 15.06.2019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/>
          <a:lstStyle/>
          <a:p>
            <a:endParaRPr lang="pl-PL" dirty="0"/>
          </a:p>
        </p:txBody>
      </p:sp>
      <p:cxnSp>
        <p:nvCxnSpPr>
          <p:cNvPr id="5" name="Łącznik prosty ze strzałką 4"/>
          <p:cNvCxnSpPr/>
          <p:nvPr/>
        </p:nvCxnSpPr>
        <p:spPr>
          <a:xfrm rot="5400000" flipH="1" flipV="1">
            <a:off x="7537471" y="820719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rot="5400000">
            <a:off x="7394595" y="820719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rójkąt równoramienny 7"/>
          <p:cNvSpPr/>
          <p:nvPr/>
        </p:nvSpPr>
        <p:spPr>
          <a:xfrm rot="16200000">
            <a:off x="2483768" y="2780928"/>
            <a:ext cx="720080" cy="100811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Trójkąt równoramienny 9"/>
          <p:cNvSpPr/>
          <p:nvPr/>
        </p:nvSpPr>
        <p:spPr>
          <a:xfrm rot="5400000">
            <a:off x="6048164" y="2816932"/>
            <a:ext cx="720080" cy="93610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2" name="Łącznik prosty 11"/>
          <p:cNvCxnSpPr/>
          <p:nvPr/>
        </p:nvCxnSpPr>
        <p:spPr>
          <a:xfrm>
            <a:off x="3995936" y="3573016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13"/>
          <p:cNvCxnSpPr/>
          <p:nvPr/>
        </p:nvCxnSpPr>
        <p:spPr>
          <a:xfrm>
            <a:off x="3995936" y="2996952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7452320" y="3284984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/>
          <p:nvPr/>
        </p:nvCxnSpPr>
        <p:spPr>
          <a:xfrm flipH="1">
            <a:off x="899592" y="3284984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19"/>
          <p:cNvCxnSpPr/>
          <p:nvPr/>
        </p:nvCxnSpPr>
        <p:spPr>
          <a:xfrm flipH="1">
            <a:off x="1115616" y="4293096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21"/>
          <p:cNvCxnSpPr/>
          <p:nvPr/>
        </p:nvCxnSpPr>
        <p:spPr>
          <a:xfrm flipH="1">
            <a:off x="899592" y="4941168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23"/>
          <p:cNvCxnSpPr/>
          <p:nvPr/>
        </p:nvCxnSpPr>
        <p:spPr>
          <a:xfrm flipH="1">
            <a:off x="1115616" y="2348880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25"/>
          <p:cNvCxnSpPr/>
          <p:nvPr/>
        </p:nvCxnSpPr>
        <p:spPr>
          <a:xfrm flipH="1">
            <a:off x="971600" y="1700808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27"/>
          <p:cNvCxnSpPr/>
          <p:nvPr/>
        </p:nvCxnSpPr>
        <p:spPr>
          <a:xfrm>
            <a:off x="2915816" y="2348880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29"/>
          <p:cNvCxnSpPr/>
          <p:nvPr/>
        </p:nvCxnSpPr>
        <p:spPr>
          <a:xfrm>
            <a:off x="4932040" y="2348880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/>
          <p:nvPr/>
        </p:nvCxnSpPr>
        <p:spPr>
          <a:xfrm>
            <a:off x="6948264" y="2348880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33"/>
          <p:cNvCxnSpPr/>
          <p:nvPr/>
        </p:nvCxnSpPr>
        <p:spPr>
          <a:xfrm>
            <a:off x="3131840" y="1700808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Łącznik prosty 35"/>
          <p:cNvCxnSpPr/>
          <p:nvPr/>
        </p:nvCxnSpPr>
        <p:spPr>
          <a:xfrm>
            <a:off x="4932040" y="1700808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37"/>
          <p:cNvCxnSpPr/>
          <p:nvPr/>
        </p:nvCxnSpPr>
        <p:spPr>
          <a:xfrm>
            <a:off x="7092280" y="1700808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39"/>
          <p:cNvCxnSpPr/>
          <p:nvPr/>
        </p:nvCxnSpPr>
        <p:spPr>
          <a:xfrm>
            <a:off x="2915816" y="4293096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41"/>
          <p:cNvCxnSpPr/>
          <p:nvPr/>
        </p:nvCxnSpPr>
        <p:spPr>
          <a:xfrm>
            <a:off x="5148064" y="4293096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43"/>
          <p:cNvCxnSpPr/>
          <p:nvPr/>
        </p:nvCxnSpPr>
        <p:spPr>
          <a:xfrm>
            <a:off x="7020272" y="4293096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Łącznik prosty 47"/>
          <p:cNvCxnSpPr/>
          <p:nvPr/>
        </p:nvCxnSpPr>
        <p:spPr>
          <a:xfrm>
            <a:off x="2987824" y="4941168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49"/>
          <p:cNvCxnSpPr/>
          <p:nvPr/>
        </p:nvCxnSpPr>
        <p:spPr>
          <a:xfrm>
            <a:off x="5004048" y="4941168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y 51"/>
          <p:cNvCxnSpPr/>
          <p:nvPr/>
        </p:nvCxnSpPr>
        <p:spPr>
          <a:xfrm>
            <a:off x="7236296" y="4941168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pole tekstowe 54"/>
          <p:cNvSpPr txBox="1"/>
          <p:nvPr/>
        </p:nvSpPr>
        <p:spPr>
          <a:xfrm>
            <a:off x="6708077" y="6488668"/>
            <a:ext cx="2435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CD : Marek Zaleski   POL</a:t>
            </a:r>
            <a:endParaRPr lang="pl-PL" dirty="0"/>
          </a:p>
        </p:txBody>
      </p:sp>
      <p:sp>
        <p:nvSpPr>
          <p:cNvPr id="33" name="Wybuch 1 32"/>
          <p:cNvSpPr/>
          <p:nvPr/>
        </p:nvSpPr>
        <p:spPr>
          <a:xfrm>
            <a:off x="357158" y="714356"/>
            <a:ext cx="642942" cy="64294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35" name="Łącznik prosty ze strzałką 34"/>
          <p:cNvCxnSpPr/>
          <p:nvPr/>
        </p:nvCxnSpPr>
        <p:spPr>
          <a:xfrm flipV="1">
            <a:off x="5576971" y="3246590"/>
            <a:ext cx="3142" cy="6242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pole tekstowe 36"/>
          <p:cNvSpPr txBox="1"/>
          <p:nvPr/>
        </p:nvSpPr>
        <p:spPr>
          <a:xfrm>
            <a:off x="2753628" y="165551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A</a:t>
            </a:r>
            <a:endParaRPr lang="pl-PL" dirty="0"/>
          </a:p>
        </p:txBody>
      </p:sp>
      <p:cxnSp>
        <p:nvCxnSpPr>
          <p:cNvPr id="41" name="Łącznik prosty ze strzałką 40"/>
          <p:cNvCxnSpPr/>
          <p:nvPr/>
        </p:nvCxnSpPr>
        <p:spPr>
          <a:xfrm rot="5400000">
            <a:off x="6487801" y="4917107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pole tekstowe 42"/>
          <p:cNvSpPr txBox="1"/>
          <p:nvPr/>
        </p:nvSpPr>
        <p:spPr>
          <a:xfrm>
            <a:off x="6388722" y="4558143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B</a:t>
            </a:r>
            <a:endParaRPr lang="pl-PL" dirty="0"/>
          </a:p>
        </p:txBody>
      </p:sp>
      <p:cxnSp>
        <p:nvCxnSpPr>
          <p:cNvPr id="46" name="Łącznik prosty ze strzałką 45"/>
          <p:cNvCxnSpPr/>
          <p:nvPr/>
        </p:nvCxnSpPr>
        <p:spPr>
          <a:xfrm>
            <a:off x="6766056" y="1492087"/>
            <a:ext cx="3314" cy="5365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pole tekstowe 46"/>
          <p:cNvSpPr txBox="1"/>
          <p:nvPr/>
        </p:nvSpPr>
        <p:spPr>
          <a:xfrm>
            <a:off x="5576971" y="359972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</a:t>
            </a:r>
            <a:endParaRPr lang="pl-PL" dirty="0"/>
          </a:p>
        </p:txBody>
      </p:sp>
      <p:cxnSp>
        <p:nvCxnSpPr>
          <p:cNvPr id="51" name="Łącznik prosty ze strzałką 50"/>
          <p:cNvCxnSpPr/>
          <p:nvPr/>
        </p:nvCxnSpPr>
        <p:spPr>
          <a:xfrm flipH="1" flipV="1">
            <a:off x="3657038" y="3284983"/>
            <a:ext cx="15370" cy="6184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pole tekstowe 52"/>
          <p:cNvSpPr txBox="1"/>
          <p:nvPr/>
        </p:nvSpPr>
        <p:spPr>
          <a:xfrm>
            <a:off x="3670505" y="3552837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D</a:t>
            </a:r>
            <a:endParaRPr lang="pl-PL" dirty="0"/>
          </a:p>
        </p:txBody>
      </p:sp>
      <p:cxnSp>
        <p:nvCxnSpPr>
          <p:cNvPr id="56" name="Łącznik prosty ze strzałką 55"/>
          <p:cNvCxnSpPr/>
          <p:nvPr/>
        </p:nvCxnSpPr>
        <p:spPr>
          <a:xfrm rot="5400000" flipH="1" flipV="1">
            <a:off x="2321255" y="1626175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pole tekstowe 56"/>
          <p:cNvSpPr txBox="1"/>
          <p:nvPr/>
        </p:nvSpPr>
        <p:spPr>
          <a:xfrm>
            <a:off x="6294259" y="142439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E</a:t>
            </a:r>
            <a:endParaRPr lang="pl-PL" dirty="0"/>
          </a:p>
        </p:txBody>
      </p:sp>
      <p:cxnSp>
        <p:nvCxnSpPr>
          <p:cNvPr id="59" name="Łącznik prosty ze strzałką 58"/>
          <p:cNvCxnSpPr/>
          <p:nvPr/>
        </p:nvCxnSpPr>
        <p:spPr>
          <a:xfrm flipH="1">
            <a:off x="7832230" y="2775880"/>
            <a:ext cx="765817" cy="3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pole tekstowe 59"/>
          <p:cNvSpPr txBox="1"/>
          <p:nvPr/>
        </p:nvSpPr>
        <p:spPr>
          <a:xfrm>
            <a:off x="8020742" y="2405697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F</a:t>
            </a:r>
            <a:endParaRPr lang="pl-PL" dirty="0"/>
          </a:p>
        </p:txBody>
      </p:sp>
      <p:sp>
        <p:nvSpPr>
          <p:cNvPr id="61" name="Mnożenie 60"/>
          <p:cNvSpPr/>
          <p:nvPr/>
        </p:nvSpPr>
        <p:spPr>
          <a:xfrm>
            <a:off x="4333370" y="1608125"/>
            <a:ext cx="285752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2" name="Mnożenie 61"/>
          <p:cNvSpPr/>
          <p:nvPr/>
        </p:nvSpPr>
        <p:spPr>
          <a:xfrm>
            <a:off x="4860032" y="4184692"/>
            <a:ext cx="285752" cy="28575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3" name="pole tekstowe 62"/>
          <p:cNvSpPr txBox="1"/>
          <p:nvPr/>
        </p:nvSpPr>
        <p:spPr>
          <a:xfrm>
            <a:off x="7143768" y="6072206"/>
            <a:ext cx="1633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2 x  knockdown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54868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KSIĄŻ  CAI2*   plan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670384"/>
            <a:ext cx="9144000" cy="6237312"/>
          </a:xfrm>
        </p:spPr>
        <p:txBody>
          <a:bodyPr/>
          <a:lstStyle/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5796136" y="1988840"/>
            <a:ext cx="2880320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" name="Łącznik prosty 5"/>
          <p:cNvCxnSpPr/>
          <p:nvPr/>
        </p:nvCxnSpPr>
        <p:spPr>
          <a:xfrm>
            <a:off x="0" y="4869160"/>
            <a:ext cx="3491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/>
          <p:cNvCxnSpPr/>
          <p:nvPr/>
        </p:nvCxnSpPr>
        <p:spPr>
          <a:xfrm>
            <a:off x="3491880" y="4869160"/>
            <a:ext cx="0" cy="1988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/>
        </p:nvCxnSpPr>
        <p:spPr>
          <a:xfrm flipV="1">
            <a:off x="0" y="980728"/>
            <a:ext cx="914400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13"/>
          <p:cNvCxnSpPr/>
          <p:nvPr/>
        </p:nvCxnSpPr>
        <p:spPr>
          <a:xfrm flipV="1">
            <a:off x="0" y="1340768"/>
            <a:ext cx="914400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rostokąt 15"/>
          <p:cNvSpPr/>
          <p:nvPr/>
        </p:nvSpPr>
        <p:spPr>
          <a:xfrm>
            <a:off x="428596" y="3000372"/>
            <a:ext cx="500066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rostokąt 16"/>
          <p:cNvSpPr/>
          <p:nvPr/>
        </p:nvSpPr>
        <p:spPr>
          <a:xfrm>
            <a:off x="1331640" y="1844824"/>
            <a:ext cx="64807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2987824" y="3789040"/>
            <a:ext cx="432048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 18"/>
          <p:cNvSpPr/>
          <p:nvPr/>
        </p:nvSpPr>
        <p:spPr>
          <a:xfrm>
            <a:off x="3923928" y="2996952"/>
            <a:ext cx="504056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Wybuch  2 19"/>
          <p:cNvSpPr/>
          <p:nvPr/>
        </p:nvSpPr>
        <p:spPr>
          <a:xfrm>
            <a:off x="3419872" y="3212976"/>
            <a:ext cx="360040" cy="33833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Chmurka 21"/>
          <p:cNvSpPr/>
          <p:nvPr/>
        </p:nvSpPr>
        <p:spPr>
          <a:xfrm rot="4599810">
            <a:off x="3344826" y="3860626"/>
            <a:ext cx="627312" cy="4571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Chmurka 22"/>
          <p:cNvSpPr/>
          <p:nvPr/>
        </p:nvSpPr>
        <p:spPr>
          <a:xfrm rot="6259530">
            <a:off x="3272818" y="2780508"/>
            <a:ext cx="627312" cy="4571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Prostokąt 23"/>
          <p:cNvSpPr/>
          <p:nvPr/>
        </p:nvSpPr>
        <p:spPr>
          <a:xfrm>
            <a:off x="1403648" y="3789040"/>
            <a:ext cx="504056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Elipsa 24"/>
          <p:cNvSpPr/>
          <p:nvPr/>
        </p:nvSpPr>
        <p:spPr>
          <a:xfrm>
            <a:off x="2555776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pole tekstowe 26"/>
          <p:cNvSpPr txBox="1"/>
          <p:nvPr/>
        </p:nvSpPr>
        <p:spPr>
          <a:xfrm>
            <a:off x="6228184" y="2348880"/>
            <a:ext cx="2060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Warm</a:t>
            </a:r>
            <a:r>
              <a:rPr lang="pl-PL" dirty="0" smtClean="0"/>
              <a:t> </a:t>
            </a:r>
            <a:r>
              <a:rPr lang="pl-PL" dirty="0" err="1" smtClean="0"/>
              <a:t>up</a:t>
            </a:r>
            <a:r>
              <a:rPr lang="pl-PL" dirty="0" smtClean="0"/>
              <a:t> </a:t>
            </a:r>
            <a:r>
              <a:rPr lang="pl-PL" dirty="0" err="1" smtClean="0"/>
              <a:t>Dressage</a:t>
            </a:r>
            <a:r>
              <a:rPr lang="pl-PL" dirty="0" smtClean="0"/>
              <a:t>  </a:t>
            </a:r>
            <a:endParaRPr lang="pl-PL" dirty="0"/>
          </a:p>
        </p:txBody>
      </p:sp>
      <p:sp>
        <p:nvSpPr>
          <p:cNvPr id="28" name="pole tekstowe 27"/>
          <p:cNvSpPr txBox="1"/>
          <p:nvPr/>
        </p:nvSpPr>
        <p:spPr>
          <a:xfrm>
            <a:off x="1475656" y="18448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3</a:t>
            </a:r>
            <a:endParaRPr lang="pl-PL" dirty="0"/>
          </a:p>
        </p:txBody>
      </p:sp>
      <p:sp>
        <p:nvSpPr>
          <p:cNvPr id="29" name="pole tekstowe 28"/>
          <p:cNvSpPr txBox="1"/>
          <p:nvPr/>
        </p:nvSpPr>
        <p:spPr>
          <a:xfrm>
            <a:off x="500034" y="25003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4</a:t>
            </a:r>
            <a:endParaRPr lang="pl-PL" dirty="0"/>
          </a:p>
        </p:txBody>
      </p:sp>
      <p:sp>
        <p:nvSpPr>
          <p:cNvPr id="30" name="Wybuch 1 29"/>
          <p:cNvSpPr/>
          <p:nvPr/>
        </p:nvSpPr>
        <p:spPr>
          <a:xfrm flipV="1">
            <a:off x="611560" y="2924944"/>
            <a:ext cx="144016" cy="16803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pole tekstowe 30"/>
          <p:cNvSpPr txBox="1"/>
          <p:nvPr/>
        </p:nvSpPr>
        <p:spPr>
          <a:xfrm>
            <a:off x="500034" y="31432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2</a:t>
            </a:r>
            <a:endParaRPr lang="pl-PL" dirty="0"/>
          </a:p>
        </p:txBody>
      </p:sp>
      <p:sp>
        <p:nvSpPr>
          <p:cNvPr id="32" name="pole tekstowe 31"/>
          <p:cNvSpPr txBox="1"/>
          <p:nvPr/>
        </p:nvSpPr>
        <p:spPr>
          <a:xfrm>
            <a:off x="1475656" y="38610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</a:t>
            </a:r>
            <a:endParaRPr lang="pl-PL" dirty="0"/>
          </a:p>
        </p:txBody>
      </p:sp>
      <p:sp>
        <p:nvSpPr>
          <p:cNvPr id="34" name="pole tekstowe 33"/>
          <p:cNvSpPr txBox="1"/>
          <p:nvPr/>
        </p:nvSpPr>
        <p:spPr>
          <a:xfrm>
            <a:off x="2714612" y="21431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5</a:t>
            </a:r>
            <a:endParaRPr lang="pl-PL" dirty="0"/>
          </a:p>
        </p:txBody>
      </p:sp>
      <p:sp>
        <p:nvSpPr>
          <p:cNvPr id="35" name="pole tekstowe 34"/>
          <p:cNvSpPr txBox="1"/>
          <p:nvPr/>
        </p:nvSpPr>
        <p:spPr>
          <a:xfrm>
            <a:off x="8288235" y="479220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6</a:t>
            </a:r>
            <a:endParaRPr lang="pl-PL" dirty="0"/>
          </a:p>
        </p:txBody>
      </p:sp>
      <p:sp>
        <p:nvSpPr>
          <p:cNvPr id="36" name="pole tekstowe 35"/>
          <p:cNvSpPr txBox="1"/>
          <p:nvPr/>
        </p:nvSpPr>
        <p:spPr>
          <a:xfrm>
            <a:off x="1403648" y="5661248"/>
            <a:ext cx="765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Forest</a:t>
            </a:r>
            <a:endParaRPr lang="pl-PL" dirty="0"/>
          </a:p>
        </p:txBody>
      </p:sp>
      <p:sp>
        <p:nvSpPr>
          <p:cNvPr id="37" name="pole tekstowe 36"/>
          <p:cNvSpPr txBox="1"/>
          <p:nvPr/>
        </p:nvSpPr>
        <p:spPr>
          <a:xfrm>
            <a:off x="3851920" y="980728"/>
            <a:ext cx="751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Street</a:t>
            </a:r>
            <a:endParaRPr lang="pl-PL" dirty="0"/>
          </a:p>
        </p:txBody>
      </p:sp>
      <p:sp>
        <p:nvSpPr>
          <p:cNvPr id="38" name="Prostokąt 37"/>
          <p:cNvSpPr/>
          <p:nvPr/>
        </p:nvSpPr>
        <p:spPr>
          <a:xfrm>
            <a:off x="428596" y="2500306"/>
            <a:ext cx="500066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pole tekstowe 38"/>
          <p:cNvSpPr txBox="1"/>
          <p:nvPr/>
        </p:nvSpPr>
        <p:spPr>
          <a:xfrm>
            <a:off x="4049588" y="316510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7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8411189" y="3366406"/>
            <a:ext cx="810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Start B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8366496" y="3735738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Finish</a:t>
            </a:r>
            <a:r>
              <a:rPr lang="pl-PL" dirty="0" smtClean="0"/>
              <a:t> B</a:t>
            </a:r>
            <a:endParaRPr lang="pl-PL" dirty="0"/>
          </a:p>
        </p:txBody>
      </p:sp>
      <p:cxnSp>
        <p:nvCxnSpPr>
          <p:cNvPr id="10" name="Łącznik prosty ze strzałką 9"/>
          <p:cNvCxnSpPr/>
          <p:nvPr/>
        </p:nvCxnSpPr>
        <p:spPr>
          <a:xfrm flipH="1">
            <a:off x="5580112" y="3717032"/>
            <a:ext cx="34563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 flipH="1" flipV="1">
            <a:off x="4373620" y="1628800"/>
            <a:ext cx="1206492" cy="20882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/>
          <p:nvPr/>
        </p:nvCxnSpPr>
        <p:spPr>
          <a:xfrm flipH="1">
            <a:off x="178683" y="1638092"/>
            <a:ext cx="41949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ze strzałką 32"/>
          <p:cNvCxnSpPr/>
          <p:nvPr/>
        </p:nvCxnSpPr>
        <p:spPr>
          <a:xfrm>
            <a:off x="179512" y="1628800"/>
            <a:ext cx="0" cy="2808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ze strzałką 40"/>
          <p:cNvCxnSpPr>
            <a:endCxn id="24" idx="1"/>
          </p:cNvCxnSpPr>
          <p:nvPr/>
        </p:nvCxnSpPr>
        <p:spPr>
          <a:xfrm flipV="1">
            <a:off x="178683" y="4041068"/>
            <a:ext cx="1224965" cy="3960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ze strzałką 42"/>
          <p:cNvCxnSpPr/>
          <p:nvPr/>
        </p:nvCxnSpPr>
        <p:spPr>
          <a:xfrm flipH="1">
            <a:off x="132817" y="3943958"/>
            <a:ext cx="1260554" cy="277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ze strzałką 44"/>
          <p:cNvCxnSpPr/>
          <p:nvPr/>
        </p:nvCxnSpPr>
        <p:spPr>
          <a:xfrm>
            <a:off x="215101" y="4437112"/>
            <a:ext cx="7417653" cy="72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ze strzałką 46"/>
          <p:cNvCxnSpPr/>
          <p:nvPr/>
        </p:nvCxnSpPr>
        <p:spPr>
          <a:xfrm flipH="1" flipV="1">
            <a:off x="5580112" y="3717031"/>
            <a:ext cx="1944216" cy="1404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y ze strzałką 50"/>
          <p:cNvCxnSpPr>
            <a:endCxn id="16" idx="2"/>
          </p:cNvCxnSpPr>
          <p:nvPr/>
        </p:nvCxnSpPr>
        <p:spPr>
          <a:xfrm flipV="1">
            <a:off x="215101" y="3500438"/>
            <a:ext cx="463528" cy="936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Łącznik prosty ze strzałką 52"/>
          <p:cNvCxnSpPr>
            <a:stCxn id="16" idx="2"/>
          </p:cNvCxnSpPr>
          <p:nvPr/>
        </p:nvCxnSpPr>
        <p:spPr>
          <a:xfrm flipH="1">
            <a:off x="168717" y="3500438"/>
            <a:ext cx="509912" cy="604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ze strzałką 54"/>
          <p:cNvCxnSpPr/>
          <p:nvPr/>
        </p:nvCxnSpPr>
        <p:spPr>
          <a:xfrm>
            <a:off x="168717" y="1772816"/>
            <a:ext cx="1135176" cy="1553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y ze strzałką 56"/>
          <p:cNvCxnSpPr/>
          <p:nvPr/>
        </p:nvCxnSpPr>
        <p:spPr>
          <a:xfrm flipH="1" flipV="1">
            <a:off x="461392" y="1655013"/>
            <a:ext cx="845776" cy="356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Łącznik prosty ze strzałką 58"/>
          <p:cNvCxnSpPr/>
          <p:nvPr/>
        </p:nvCxnSpPr>
        <p:spPr>
          <a:xfrm>
            <a:off x="178683" y="1844824"/>
            <a:ext cx="378605" cy="647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Łącznik prosty ze strzałką 60"/>
          <p:cNvCxnSpPr>
            <a:stCxn id="29" idx="0"/>
          </p:cNvCxnSpPr>
          <p:nvPr/>
        </p:nvCxnSpPr>
        <p:spPr>
          <a:xfrm flipH="1" flipV="1">
            <a:off x="384492" y="1628778"/>
            <a:ext cx="266385" cy="871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Łącznik prosty ze strzałką 62"/>
          <p:cNvCxnSpPr/>
          <p:nvPr/>
        </p:nvCxnSpPr>
        <p:spPr>
          <a:xfrm>
            <a:off x="2276151" y="1638092"/>
            <a:ext cx="418070" cy="489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Łącznik prosty ze strzałką 64"/>
          <p:cNvCxnSpPr>
            <a:stCxn id="25" idx="1"/>
          </p:cNvCxnSpPr>
          <p:nvPr/>
        </p:nvCxnSpPr>
        <p:spPr>
          <a:xfrm flipH="1" flipV="1">
            <a:off x="2169499" y="1638092"/>
            <a:ext cx="470640" cy="507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Łącznik prosty ze strzałką 74"/>
          <p:cNvCxnSpPr/>
          <p:nvPr/>
        </p:nvCxnSpPr>
        <p:spPr>
          <a:xfrm flipV="1">
            <a:off x="7529958" y="3822493"/>
            <a:ext cx="1362522" cy="13522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pole tekstowe 75"/>
          <p:cNvSpPr txBox="1"/>
          <p:nvPr/>
        </p:nvSpPr>
        <p:spPr>
          <a:xfrm>
            <a:off x="6920503" y="5134377"/>
            <a:ext cx="201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Og</a:t>
            </a:r>
            <a:r>
              <a:rPr lang="pl-PL" dirty="0" smtClean="0"/>
              <a:t> </a:t>
            </a:r>
            <a:r>
              <a:rPr lang="pl-PL" dirty="0" smtClean="0"/>
              <a:t>4,8,12,16,19,23</a:t>
            </a:r>
            <a:endParaRPr lang="pl-PL" dirty="0"/>
          </a:p>
        </p:txBody>
      </p:sp>
      <p:sp>
        <p:nvSpPr>
          <p:cNvPr id="77" name="pole tekstowe 76"/>
          <p:cNvSpPr txBox="1"/>
          <p:nvPr/>
        </p:nvSpPr>
        <p:spPr>
          <a:xfrm>
            <a:off x="-58992" y="1289089"/>
            <a:ext cx="2424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Og</a:t>
            </a:r>
            <a:r>
              <a:rPr lang="pl-PL" dirty="0" smtClean="0"/>
              <a:t> </a:t>
            </a:r>
            <a:r>
              <a:rPr lang="pl-PL" dirty="0" smtClean="0"/>
              <a:t>1,5,9,10,13,14,17,21</a:t>
            </a:r>
            <a:endParaRPr lang="pl-PL" dirty="0"/>
          </a:p>
        </p:txBody>
      </p:sp>
      <p:sp>
        <p:nvSpPr>
          <p:cNvPr id="78" name="pole tekstowe 77"/>
          <p:cNvSpPr txBox="1"/>
          <p:nvPr/>
        </p:nvSpPr>
        <p:spPr>
          <a:xfrm>
            <a:off x="-77411" y="4607541"/>
            <a:ext cx="2307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Og</a:t>
            </a:r>
            <a:r>
              <a:rPr lang="pl-PL" dirty="0" smtClean="0"/>
              <a:t> </a:t>
            </a:r>
            <a:r>
              <a:rPr lang="pl-PL" dirty="0" smtClean="0"/>
              <a:t>2,3,6,7,11,15,18,22</a:t>
            </a:r>
            <a:endParaRPr lang="pl-PL" dirty="0"/>
          </a:p>
        </p:txBody>
      </p:sp>
      <p:sp>
        <p:nvSpPr>
          <p:cNvPr id="40" name="pole tekstowe 39"/>
          <p:cNvSpPr txBox="1"/>
          <p:nvPr/>
        </p:nvSpPr>
        <p:spPr>
          <a:xfrm>
            <a:off x="2497847" y="1743417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5 km</a:t>
            </a:r>
            <a:endParaRPr lang="pl-PL" dirty="0"/>
          </a:p>
        </p:txBody>
      </p:sp>
      <p:sp>
        <p:nvSpPr>
          <p:cNvPr id="46" name="pole tekstowe 45"/>
          <p:cNvSpPr txBox="1"/>
          <p:nvPr/>
        </p:nvSpPr>
        <p:spPr>
          <a:xfrm>
            <a:off x="612048" y="2216189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4 km</a:t>
            </a:r>
            <a:endParaRPr lang="pl-PL" dirty="0"/>
          </a:p>
        </p:txBody>
      </p:sp>
      <p:sp>
        <p:nvSpPr>
          <p:cNvPr id="50" name="pole tekstowe 49"/>
          <p:cNvSpPr txBox="1"/>
          <p:nvPr/>
        </p:nvSpPr>
        <p:spPr>
          <a:xfrm>
            <a:off x="809316" y="1943044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3 km</a:t>
            </a:r>
            <a:endParaRPr lang="pl-PL" dirty="0"/>
          </a:p>
        </p:txBody>
      </p:sp>
      <p:sp>
        <p:nvSpPr>
          <p:cNvPr id="58" name="pole tekstowe 57"/>
          <p:cNvSpPr txBox="1"/>
          <p:nvPr/>
        </p:nvSpPr>
        <p:spPr>
          <a:xfrm>
            <a:off x="77538" y="3391113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2 km</a:t>
            </a:r>
            <a:endParaRPr lang="pl-PL" dirty="0"/>
          </a:p>
        </p:txBody>
      </p:sp>
      <p:cxnSp>
        <p:nvCxnSpPr>
          <p:cNvPr id="62" name="Łącznik prosty 61"/>
          <p:cNvCxnSpPr/>
          <p:nvPr/>
        </p:nvCxnSpPr>
        <p:spPr>
          <a:xfrm flipH="1">
            <a:off x="650877" y="4419109"/>
            <a:ext cx="27752" cy="1884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pole tekstowe 63"/>
          <p:cNvSpPr txBox="1"/>
          <p:nvPr/>
        </p:nvSpPr>
        <p:spPr>
          <a:xfrm>
            <a:off x="640600" y="4201490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 km</a:t>
            </a:r>
            <a:endParaRPr lang="pl-PL" dirty="0"/>
          </a:p>
        </p:txBody>
      </p:sp>
      <p:cxnSp>
        <p:nvCxnSpPr>
          <p:cNvPr id="68" name="Łącznik prosty ze strzałką 67"/>
          <p:cNvCxnSpPr>
            <a:endCxn id="19" idx="2"/>
          </p:cNvCxnSpPr>
          <p:nvPr/>
        </p:nvCxnSpPr>
        <p:spPr>
          <a:xfrm flipV="1">
            <a:off x="4026177" y="3717032"/>
            <a:ext cx="149779" cy="10515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Łącznik prosty ze strzałką 71"/>
          <p:cNvCxnSpPr/>
          <p:nvPr/>
        </p:nvCxnSpPr>
        <p:spPr>
          <a:xfrm>
            <a:off x="4234948" y="3763562"/>
            <a:ext cx="3366791" cy="14116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pole tekstowe 73"/>
          <p:cNvSpPr txBox="1"/>
          <p:nvPr/>
        </p:nvSpPr>
        <p:spPr>
          <a:xfrm>
            <a:off x="4147480" y="3695806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7 km</a:t>
            </a:r>
            <a:endParaRPr lang="pl-PL" dirty="0"/>
          </a:p>
        </p:txBody>
      </p:sp>
      <p:sp>
        <p:nvSpPr>
          <p:cNvPr id="85" name="pole tekstowe 84"/>
          <p:cNvSpPr txBox="1"/>
          <p:nvPr/>
        </p:nvSpPr>
        <p:spPr>
          <a:xfrm>
            <a:off x="7707814" y="4666837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6 km</a:t>
            </a:r>
            <a:endParaRPr lang="pl-PL" dirty="0"/>
          </a:p>
        </p:txBody>
      </p:sp>
      <p:sp>
        <p:nvSpPr>
          <p:cNvPr id="66" name="Prostokąt 65"/>
          <p:cNvSpPr/>
          <p:nvPr/>
        </p:nvSpPr>
        <p:spPr>
          <a:xfrm>
            <a:off x="8138276" y="4792207"/>
            <a:ext cx="571504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2" name="Łącznik prosty ze strzałką 11"/>
          <p:cNvCxnSpPr/>
          <p:nvPr/>
        </p:nvCxnSpPr>
        <p:spPr>
          <a:xfrm>
            <a:off x="7730074" y="5121187"/>
            <a:ext cx="318338" cy="131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ze strzałką 25"/>
          <p:cNvCxnSpPr>
            <a:stCxn id="66" idx="1"/>
          </p:cNvCxnSpPr>
          <p:nvPr/>
        </p:nvCxnSpPr>
        <p:spPr>
          <a:xfrm flipH="1">
            <a:off x="7632754" y="5006521"/>
            <a:ext cx="5055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5706794" y="386491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/>
              <a:t>Og</a:t>
            </a:r>
            <a:r>
              <a:rPr lang="pl-PL" dirty="0" smtClean="0"/>
              <a:t> </a:t>
            </a:r>
            <a:r>
              <a:rPr lang="pl-PL" dirty="0" smtClean="0"/>
              <a:t>20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54868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KSIĄŻ  CAN N   plan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670384"/>
            <a:ext cx="9144000" cy="6237312"/>
          </a:xfrm>
        </p:spPr>
        <p:txBody>
          <a:bodyPr/>
          <a:lstStyle/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5796136" y="1988840"/>
            <a:ext cx="2880320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" name="Łącznik prosty 5"/>
          <p:cNvCxnSpPr/>
          <p:nvPr/>
        </p:nvCxnSpPr>
        <p:spPr>
          <a:xfrm>
            <a:off x="0" y="4869160"/>
            <a:ext cx="3491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/>
          <p:cNvCxnSpPr/>
          <p:nvPr/>
        </p:nvCxnSpPr>
        <p:spPr>
          <a:xfrm>
            <a:off x="3491880" y="4869160"/>
            <a:ext cx="0" cy="1988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/>
        </p:nvCxnSpPr>
        <p:spPr>
          <a:xfrm flipV="1">
            <a:off x="0" y="980728"/>
            <a:ext cx="914400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13"/>
          <p:cNvCxnSpPr/>
          <p:nvPr/>
        </p:nvCxnSpPr>
        <p:spPr>
          <a:xfrm flipV="1">
            <a:off x="0" y="1340768"/>
            <a:ext cx="914400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rostokąt 15"/>
          <p:cNvSpPr/>
          <p:nvPr/>
        </p:nvSpPr>
        <p:spPr>
          <a:xfrm>
            <a:off x="428596" y="3000372"/>
            <a:ext cx="500066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rostokąt 16"/>
          <p:cNvSpPr/>
          <p:nvPr/>
        </p:nvSpPr>
        <p:spPr>
          <a:xfrm>
            <a:off x="1331640" y="1844824"/>
            <a:ext cx="64807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2987824" y="3789040"/>
            <a:ext cx="432048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 18"/>
          <p:cNvSpPr/>
          <p:nvPr/>
        </p:nvSpPr>
        <p:spPr>
          <a:xfrm>
            <a:off x="3923928" y="2996952"/>
            <a:ext cx="504056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Wybuch  2 19"/>
          <p:cNvSpPr/>
          <p:nvPr/>
        </p:nvSpPr>
        <p:spPr>
          <a:xfrm>
            <a:off x="3419872" y="3212976"/>
            <a:ext cx="360040" cy="33833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Chmurka 21"/>
          <p:cNvSpPr/>
          <p:nvPr/>
        </p:nvSpPr>
        <p:spPr>
          <a:xfrm rot="4599810">
            <a:off x="3344826" y="3860626"/>
            <a:ext cx="627312" cy="4571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Chmurka 22"/>
          <p:cNvSpPr/>
          <p:nvPr/>
        </p:nvSpPr>
        <p:spPr>
          <a:xfrm rot="6259530">
            <a:off x="3272818" y="2780508"/>
            <a:ext cx="627312" cy="4571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Prostokąt 23"/>
          <p:cNvSpPr/>
          <p:nvPr/>
        </p:nvSpPr>
        <p:spPr>
          <a:xfrm>
            <a:off x="1403648" y="3789040"/>
            <a:ext cx="504056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Elipsa 24"/>
          <p:cNvSpPr/>
          <p:nvPr/>
        </p:nvSpPr>
        <p:spPr>
          <a:xfrm>
            <a:off x="2555776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pole tekstowe 26"/>
          <p:cNvSpPr txBox="1"/>
          <p:nvPr/>
        </p:nvSpPr>
        <p:spPr>
          <a:xfrm>
            <a:off x="6228184" y="2348880"/>
            <a:ext cx="2007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Warm</a:t>
            </a:r>
            <a:r>
              <a:rPr lang="pl-PL" dirty="0" smtClean="0"/>
              <a:t> </a:t>
            </a:r>
            <a:r>
              <a:rPr lang="pl-PL" dirty="0" err="1" smtClean="0"/>
              <a:t>up</a:t>
            </a:r>
            <a:r>
              <a:rPr lang="pl-PL" dirty="0" smtClean="0"/>
              <a:t> </a:t>
            </a:r>
            <a:r>
              <a:rPr lang="pl-PL" dirty="0" err="1" smtClean="0"/>
              <a:t>Dressage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28" name="pole tekstowe 27"/>
          <p:cNvSpPr txBox="1"/>
          <p:nvPr/>
        </p:nvSpPr>
        <p:spPr>
          <a:xfrm>
            <a:off x="1475656" y="18448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3</a:t>
            </a:r>
            <a:endParaRPr lang="pl-PL" dirty="0"/>
          </a:p>
        </p:txBody>
      </p:sp>
      <p:sp>
        <p:nvSpPr>
          <p:cNvPr id="29" name="pole tekstowe 28"/>
          <p:cNvSpPr txBox="1"/>
          <p:nvPr/>
        </p:nvSpPr>
        <p:spPr>
          <a:xfrm>
            <a:off x="500034" y="25003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4</a:t>
            </a:r>
            <a:endParaRPr lang="pl-PL" dirty="0"/>
          </a:p>
        </p:txBody>
      </p:sp>
      <p:sp>
        <p:nvSpPr>
          <p:cNvPr id="30" name="Wybuch 1 29"/>
          <p:cNvSpPr/>
          <p:nvPr/>
        </p:nvSpPr>
        <p:spPr>
          <a:xfrm flipV="1">
            <a:off x="611560" y="2924944"/>
            <a:ext cx="144016" cy="16803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pole tekstowe 30"/>
          <p:cNvSpPr txBox="1"/>
          <p:nvPr/>
        </p:nvSpPr>
        <p:spPr>
          <a:xfrm>
            <a:off x="500034" y="31432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2</a:t>
            </a:r>
            <a:endParaRPr lang="pl-PL" dirty="0"/>
          </a:p>
        </p:txBody>
      </p:sp>
      <p:sp>
        <p:nvSpPr>
          <p:cNvPr id="32" name="pole tekstowe 31"/>
          <p:cNvSpPr txBox="1"/>
          <p:nvPr/>
        </p:nvSpPr>
        <p:spPr>
          <a:xfrm>
            <a:off x="1475656" y="38610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</a:t>
            </a:r>
            <a:endParaRPr lang="pl-PL" dirty="0"/>
          </a:p>
        </p:txBody>
      </p:sp>
      <p:sp>
        <p:nvSpPr>
          <p:cNvPr id="34" name="pole tekstowe 33"/>
          <p:cNvSpPr txBox="1"/>
          <p:nvPr/>
        </p:nvSpPr>
        <p:spPr>
          <a:xfrm>
            <a:off x="2714612" y="21431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5</a:t>
            </a:r>
            <a:endParaRPr lang="pl-PL" dirty="0"/>
          </a:p>
        </p:txBody>
      </p:sp>
      <p:sp>
        <p:nvSpPr>
          <p:cNvPr id="35" name="pole tekstowe 34"/>
          <p:cNvSpPr txBox="1"/>
          <p:nvPr/>
        </p:nvSpPr>
        <p:spPr>
          <a:xfrm>
            <a:off x="8335285" y="47398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6</a:t>
            </a:r>
            <a:endParaRPr lang="pl-PL" dirty="0"/>
          </a:p>
        </p:txBody>
      </p:sp>
      <p:sp>
        <p:nvSpPr>
          <p:cNvPr id="36" name="pole tekstowe 35"/>
          <p:cNvSpPr txBox="1"/>
          <p:nvPr/>
        </p:nvSpPr>
        <p:spPr>
          <a:xfrm>
            <a:off x="1403648" y="5661248"/>
            <a:ext cx="765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Forest</a:t>
            </a:r>
            <a:endParaRPr lang="pl-PL" dirty="0"/>
          </a:p>
        </p:txBody>
      </p:sp>
      <p:sp>
        <p:nvSpPr>
          <p:cNvPr id="37" name="pole tekstowe 36"/>
          <p:cNvSpPr txBox="1"/>
          <p:nvPr/>
        </p:nvSpPr>
        <p:spPr>
          <a:xfrm>
            <a:off x="3851920" y="980728"/>
            <a:ext cx="751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Street</a:t>
            </a:r>
            <a:endParaRPr lang="pl-PL" dirty="0"/>
          </a:p>
        </p:txBody>
      </p:sp>
      <p:sp>
        <p:nvSpPr>
          <p:cNvPr id="38" name="Prostokąt 37"/>
          <p:cNvSpPr/>
          <p:nvPr/>
        </p:nvSpPr>
        <p:spPr>
          <a:xfrm>
            <a:off x="428596" y="2500306"/>
            <a:ext cx="500066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8411189" y="3366406"/>
            <a:ext cx="810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Start B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8366496" y="3735738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Finish</a:t>
            </a:r>
            <a:r>
              <a:rPr lang="pl-PL" dirty="0" smtClean="0"/>
              <a:t> B</a:t>
            </a:r>
            <a:endParaRPr lang="pl-PL" dirty="0"/>
          </a:p>
        </p:txBody>
      </p:sp>
      <p:cxnSp>
        <p:nvCxnSpPr>
          <p:cNvPr id="10" name="Łącznik prosty ze strzałką 9"/>
          <p:cNvCxnSpPr/>
          <p:nvPr/>
        </p:nvCxnSpPr>
        <p:spPr>
          <a:xfrm flipH="1">
            <a:off x="5580112" y="3717032"/>
            <a:ext cx="34563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 flipH="1" flipV="1">
            <a:off x="4373620" y="1628800"/>
            <a:ext cx="1206492" cy="20882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/>
          <p:nvPr/>
        </p:nvCxnSpPr>
        <p:spPr>
          <a:xfrm flipH="1">
            <a:off x="178683" y="1638092"/>
            <a:ext cx="41949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ze strzałką 32"/>
          <p:cNvCxnSpPr/>
          <p:nvPr/>
        </p:nvCxnSpPr>
        <p:spPr>
          <a:xfrm>
            <a:off x="179512" y="1628800"/>
            <a:ext cx="0" cy="2808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ze strzałką 40"/>
          <p:cNvCxnSpPr>
            <a:endCxn id="24" idx="1"/>
          </p:cNvCxnSpPr>
          <p:nvPr/>
        </p:nvCxnSpPr>
        <p:spPr>
          <a:xfrm flipV="1">
            <a:off x="178683" y="4041068"/>
            <a:ext cx="1224965" cy="3960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ze strzałką 42"/>
          <p:cNvCxnSpPr/>
          <p:nvPr/>
        </p:nvCxnSpPr>
        <p:spPr>
          <a:xfrm flipH="1">
            <a:off x="132817" y="3943958"/>
            <a:ext cx="1260554" cy="277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ze strzałką 44"/>
          <p:cNvCxnSpPr/>
          <p:nvPr/>
        </p:nvCxnSpPr>
        <p:spPr>
          <a:xfrm>
            <a:off x="215101" y="4437112"/>
            <a:ext cx="7417653" cy="72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ze strzałką 46"/>
          <p:cNvCxnSpPr/>
          <p:nvPr/>
        </p:nvCxnSpPr>
        <p:spPr>
          <a:xfrm flipH="1" flipV="1">
            <a:off x="5580112" y="3717031"/>
            <a:ext cx="1944216" cy="1404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y ze strzałką 50"/>
          <p:cNvCxnSpPr>
            <a:endCxn id="16" idx="2"/>
          </p:cNvCxnSpPr>
          <p:nvPr/>
        </p:nvCxnSpPr>
        <p:spPr>
          <a:xfrm flipV="1">
            <a:off x="215101" y="3500438"/>
            <a:ext cx="463528" cy="936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Łącznik prosty ze strzałką 52"/>
          <p:cNvCxnSpPr>
            <a:stCxn id="16" idx="2"/>
          </p:cNvCxnSpPr>
          <p:nvPr/>
        </p:nvCxnSpPr>
        <p:spPr>
          <a:xfrm flipH="1">
            <a:off x="168717" y="3500438"/>
            <a:ext cx="509912" cy="604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ze strzałką 54"/>
          <p:cNvCxnSpPr/>
          <p:nvPr/>
        </p:nvCxnSpPr>
        <p:spPr>
          <a:xfrm>
            <a:off x="168717" y="1772816"/>
            <a:ext cx="1135176" cy="1553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y ze strzałką 56"/>
          <p:cNvCxnSpPr/>
          <p:nvPr/>
        </p:nvCxnSpPr>
        <p:spPr>
          <a:xfrm flipH="1" flipV="1">
            <a:off x="500034" y="1658421"/>
            <a:ext cx="807134" cy="3529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Łącznik prosty ze strzałką 58"/>
          <p:cNvCxnSpPr/>
          <p:nvPr/>
        </p:nvCxnSpPr>
        <p:spPr>
          <a:xfrm>
            <a:off x="178683" y="1844824"/>
            <a:ext cx="378605" cy="647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Łącznik prosty ze strzałką 60"/>
          <p:cNvCxnSpPr>
            <a:stCxn id="29" idx="0"/>
          </p:cNvCxnSpPr>
          <p:nvPr/>
        </p:nvCxnSpPr>
        <p:spPr>
          <a:xfrm flipH="1" flipV="1">
            <a:off x="384492" y="1628778"/>
            <a:ext cx="266385" cy="871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Łącznik prosty ze strzałką 62"/>
          <p:cNvCxnSpPr/>
          <p:nvPr/>
        </p:nvCxnSpPr>
        <p:spPr>
          <a:xfrm>
            <a:off x="2276151" y="1638092"/>
            <a:ext cx="418070" cy="489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Łącznik prosty ze strzałką 64"/>
          <p:cNvCxnSpPr>
            <a:stCxn id="25" idx="1"/>
          </p:cNvCxnSpPr>
          <p:nvPr/>
        </p:nvCxnSpPr>
        <p:spPr>
          <a:xfrm flipH="1" flipV="1">
            <a:off x="2169499" y="1638092"/>
            <a:ext cx="470640" cy="507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pole tekstowe 75"/>
          <p:cNvSpPr txBox="1"/>
          <p:nvPr/>
        </p:nvSpPr>
        <p:spPr>
          <a:xfrm>
            <a:off x="7263824" y="5134377"/>
            <a:ext cx="166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Og</a:t>
            </a:r>
            <a:r>
              <a:rPr lang="pl-PL" dirty="0" smtClean="0"/>
              <a:t> 4,8,12,16,19</a:t>
            </a:r>
            <a:endParaRPr lang="pl-PL" dirty="0"/>
          </a:p>
        </p:txBody>
      </p:sp>
      <p:sp>
        <p:nvSpPr>
          <p:cNvPr id="77" name="pole tekstowe 76"/>
          <p:cNvSpPr txBox="1"/>
          <p:nvPr/>
        </p:nvSpPr>
        <p:spPr>
          <a:xfrm>
            <a:off x="-58992" y="1289089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Og</a:t>
            </a:r>
            <a:r>
              <a:rPr lang="pl-PL" dirty="0" smtClean="0"/>
              <a:t> 1,5,9,10,13,14,17</a:t>
            </a:r>
            <a:endParaRPr lang="pl-PL" dirty="0"/>
          </a:p>
        </p:txBody>
      </p:sp>
      <p:sp>
        <p:nvSpPr>
          <p:cNvPr id="78" name="pole tekstowe 77"/>
          <p:cNvSpPr txBox="1"/>
          <p:nvPr/>
        </p:nvSpPr>
        <p:spPr>
          <a:xfrm>
            <a:off x="-77411" y="4607541"/>
            <a:ext cx="201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Og</a:t>
            </a:r>
            <a:r>
              <a:rPr lang="pl-PL" dirty="0" smtClean="0"/>
              <a:t> 2,3,6,7,11,15,18</a:t>
            </a:r>
            <a:endParaRPr lang="pl-PL" dirty="0"/>
          </a:p>
        </p:txBody>
      </p:sp>
      <p:sp>
        <p:nvSpPr>
          <p:cNvPr id="40" name="pole tekstowe 39"/>
          <p:cNvSpPr txBox="1"/>
          <p:nvPr/>
        </p:nvSpPr>
        <p:spPr>
          <a:xfrm>
            <a:off x="2071487" y="1968518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5 km</a:t>
            </a:r>
            <a:endParaRPr lang="pl-PL" dirty="0"/>
          </a:p>
        </p:txBody>
      </p:sp>
      <p:sp>
        <p:nvSpPr>
          <p:cNvPr id="46" name="pole tekstowe 45"/>
          <p:cNvSpPr txBox="1"/>
          <p:nvPr/>
        </p:nvSpPr>
        <p:spPr>
          <a:xfrm>
            <a:off x="612048" y="2216189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4 km</a:t>
            </a:r>
            <a:endParaRPr lang="pl-PL" dirty="0"/>
          </a:p>
        </p:txBody>
      </p:sp>
      <p:sp>
        <p:nvSpPr>
          <p:cNvPr id="50" name="pole tekstowe 49"/>
          <p:cNvSpPr txBox="1"/>
          <p:nvPr/>
        </p:nvSpPr>
        <p:spPr>
          <a:xfrm>
            <a:off x="809316" y="1943044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3 km</a:t>
            </a:r>
            <a:endParaRPr lang="pl-PL" dirty="0"/>
          </a:p>
        </p:txBody>
      </p:sp>
      <p:sp>
        <p:nvSpPr>
          <p:cNvPr id="58" name="pole tekstowe 57"/>
          <p:cNvSpPr txBox="1"/>
          <p:nvPr/>
        </p:nvSpPr>
        <p:spPr>
          <a:xfrm>
            <a:off x="101060" y="3404308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2 km</a:t>
            </a:r>
            <a:endParaRPr lang="pl-PL" dirty="0"/>
          </a:p>
        </p:txBody>
      </p:sp>
      <p:cxnSp>
        <p:nvCxnSpPr>
          <p:cNvPr id="62" name="Łącznik prosty 61"/>
          <p:cNvCxnSpPr/>
          <p:nvPr/>
        </p:nvCxnSpPr>
        <p:spPr>
          <a:xfrm flipH="1">
            <a:off x="650877" y="4419109"/>
            <a:ext cx="27752" cy="1884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pole tekstowe 63"/>
          <p:cNvSpPr txBox="1"/>
          <p:nvPr/>
        </p:nvSpPr>
        <p:spPr>
          <a:xfrm>
            <a:off x="640600" y="4201490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 km</a:t>
            </a:r>
            <a:endParaRPr lang="pl-PL" dirty="0"/>
          </a:p>
        </p:txBody>
      </p:sp>
      <p:sp>
        <p:nvSpPr>
          <p:cNvPr id="85" name="pole tekstowe 84"/>
          <p:cNvSpPr txBox="1"/>
          <p:nvPr/>
        </p:nvSpPr>
        <p:spPr>
          <a:xfrm>
            <a:off x="7459419" y="4573857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6 km</a:t>
            </a:r>
            <a:endParaRPr lang="pl-PL" dirty="0"/>
          </a:p>
        </p:txBody>
      </p:sp>
      <p:sp>
        <p:nvSpPr>
          <p:cNvPr id="66" name="Prostokąt 65"/>
          <p:cNvSpPr/>
          <p:nvPr/>
        </p:nvSpPr>
        <p:spPr>
          <a:xfrm>
            <a:off x="8016440" y="4708447"/>
            <a:ext cx="714380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8" name="Łącznik prosty ze strzałką 67"/>
          <p:cNvCxnSpPr>
            <a:endCxn id="66" idx="3"/>
          </p:cNvCxnSpPr>
          <p:nvPr/>
        </p:nvCxnSpPr>
        <p:spPr>
          <a:xfrm rot="10800000" flipV="1">
            <a:off x="8730820" y="4565571"/>
            <a:ext cx="300039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Łącznik prosty ze strzałką 69"/>
          <p:cNvCxnSpPr/>
          <p:nvPr/>
        </p:nvCxnSpPr>
        <p:spPr>
          <a:xfrm flipV="1">
            <a:off x="5632248" y="3817856"/>
            <a:ext cx="3326416" cy="2350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>
            <a:stCxn id="66" idx="1"/>
            <a:endCxn id="12" idx="1"/>
          </p:cNvCxnSpPr>
          <p:nvPr/>
        </p:nvCxnSpPr>
        <p:spPr>
          <a:xfrm flipH="1" flipV="1">
            <a:off x="5712762" y="4016824"/>
            <a:ext cx="2303678" cy="905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ze strzałką 38"/>
          <p:cNvCxnSpPr/>
          <p:nvPr/>
        </p:nvCxnSpPr>
        <p:spPr>
          <a:xfrm flipV="1">
            <a:off x="7632754" y="4976873"/>
            <a:ext cx="383686" cy="1443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/>
          <p:cNvSpPr txBox="1"/>
          <p:nvPr/>
        </p:nvSpPr>
        <p:spPr>
          <a:xfrm>
            <a:off x="5712762" y="3832158"/>
            <a:ext cx="1597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/>
              <a:t>Og</a:t>
            </a:r>
            <a:r>
              <a:rPr lang="pl-PL" dirty="0" smtClean="0"/>
              <a:t> 20</a:t>
            </a:r>
            <a:endParaRPr lang="pl-PL" dirty="0"/>
          </a:p>
        </p:txBody>
      </p:sp>
      <p:sp>
        <p:nvSpPr>
          <p:cNvPr id="54" name="pole tekstowe 53"/>
          <p:cNvSpPr txBox="1"/>
          <p:nvPr/>
        </p:nvSpPr>
        <p:spPr>
          <a:xfrm>
            <a:off x="5908279" y="4248153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300 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6014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54868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KSIĄŻ  CAN   L   plan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670384"/>
            <a:ext cx="9144000" cy="6237312"/>
          </a:xfrm>
        </p:spPr>
        <p:txBody>
          <a:bodyPr/>
          <a:lstStyle/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5796136" y="1988840"/>
            <a:ext cx="2880320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" name="Łącznik prosty 5"/>
          <p:cNvCxnSpPr/>
          <p:nvPr/>
        </p:nvCxnSpPr>
        <p:spPr>
          <a:xfrm>
            <a:off x="0" y="4869160"/>
            <a:ext cx="3491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/>
          <p:cNvCxnSpPr/>
          <p:nvPr/>
        </p:nvCxnSpPr>
        <p:spPr>
          <a:xfrm>
            <a:off x="3491880" y="4869160"/>
            <a:ext cx="0" cy="1988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/>
        </p:nvCxnSpPr>
        <p:spPr>
          <a:xfrm flipV="1">
            <a:off x="0" y="980728"/>
            <a:ext cx="914400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13"/>
          <p:cNvCxnSpPr/>
          <p:nvPr/>
        </p:nvCxnSpPr>
        <p:spPr>
          <a:xfrm flipV="1">
            <a:off x="0" y="1340768"/>
            <a:ext cx="914400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rostokąt 15"/>
          <p:cNvSpPr/>
          <p:nvPr/>
        </p:nvSpPr>
        <p:spPr>
          <a:xfrm>
            <a:off x="428596" y="3000372"/>
            <a:ext cx="500066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rostokąt 16"/>
          <p:cNvSpPr/>
          <p:nvPr/>
        </p:nvSpPr>
        <p:spPr>
          <a:xfrm>
            <a:off x="1331640" y="1844824"/>
            <a:ext cx="64807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2987824" y="3789040"/>
            <a:ext cx="432048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 18"/>
          <p:cNvSpPr/>
          <p:nvPr/>
        </p:nvSpPr>
        <p:spPr>
          <a:xfrm>
            <a:off x="3923928" y="2996952"/>
            <a:ext cx="504056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Wybuch  2 19"/>
          <p:cNvSpPr/>
          <p:nvPr/>
        </p:nvSpPr>
        <p:spPr>
          <a:xfrm>
            <a:off x="3419872" y="3212976"/>
            <a:ext cx="360040" cy="33833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Chmurka 21"/>
          <p:cNvSpPr/>
          <p:nvPr/>
        </p:nvSpPr>
        <p:spPr>
          <a:xfrm rot="4599810">
            <a:off x="3344826" y="3860626"/>
            <a:ext cx="627312" cy="4571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Chmurka 22"/>
          <p:cNvSpPr/>
          <p:nvPr/>
        </p:nvSpPr>
        <p:spPr>
          <a:xfrm rot="6259530">
            <a:off x="3272818" y="2780508"/>
            <a:ext cx="627312" cy="4571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Prostokąt 23"/>
          <p:cNvSpPr/>
          <p:nvPr/>
        </p:nvSpPr>
        <p:spPr>
          <a:xfrm>
            <a:off x="1403648" y="3789040"/>
            <a:ext cx="504056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Elipsa 24"/>
          <p:cNvSpPr/>
          <p:nvPr/>
        </p:nvSpPr>
        <p:spPr>
          <a:xfrm>
            <a:off x="2555776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pole tekstowe 26"/>
          <p:cNvSpPr txBox="1"/>
          <p:nvPr/>
        </p:nvSpPr>
        <p:spPr>
          <a:xfrm>
            <a:off x="6228184" y="2348880"/>
            <a:ext cx="2007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Warm</a:t>
            </a:r>
            <a:r>
              <a:rPr lang="pl-PL" dirty="0" smtClean="0"/>
              <a:t> </a:t>
            </a:r>
            <a:r>
              <a:rPr lang="pl-PL" dirty="0" err="1" smtClean="0"/>
              <a:t>up</a:t>
            </a:r>
            <a:r>
              <a:rPr lang="pl-PL" dirty="0" smtClean="0"/>
              <a:t> </a:t>
            </a:r>
            <a:r>
              <a:rPr lang="pl-PL" dirty="0" err="1" smtClean="0"/>
              <a:t>Dressage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28" name="pole tekstowe 27"/>
          <p:cNvSpPr txBox="1"/>
          <p:nvPr/>
        </p:nvSpPr>
        <p:spPr>
          <a:xfrm>
            <a:off x="1475656" y="18448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3</a:t>
            </a:r>
            <a:endParaRPr lang="pl-PL" dirty="0"/>
          </a:p>
        </p:txBody>
      </p:sp>
      <p:sp>
        <p:nvSpPr>
          <p:cNvPr id="29" name="pole tekstowe 28"/>
          <p:cNvSpPr txBox="1"/>
          <p:nvPr/>
        </p:nvSpPr>
        <p:spPr>
          <a:xfrm>
            <a:off x="500034" y="25003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4</a:t>
            </a:r>
            <a:endParaRPr lang="pl-PL" dirty="0"/>
          </a:p>
        </p:txBody>
      </p:sp>
      <p:sp>
        <p:nvSpPr>
          <p:cNvPr id="30" name="Wybuch 1 29"/>
          <p:cNvSpPr/>
          <p:nvPr/>
        </p:nvSpPr>
        <p:spPr>
          <a:xfrm flipV="1">
            <a:off x="611560" y="2924944"/>
            <a:ext cx="144016" cy="16803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pole tekstowe 30"/>
          <p:cNvSpPr txBox="1"/>
          <p:nvPr/>
        </p:nvSpPr>
        <p:spPr>
          <a:xfrm>
            <a:off x="500034" y="31432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2</a:t>
            </a:r>
            <a:endParaRPr lang="pl-PL" dirty="0"/>
          </a:p>
        </p:txBody>
      </p:sp>
      <p:sp>
        <p:nvSpPr>
          <p:cNvPr id="32" name="pole tekstowe 31"/>
          <p:cNvSpPr txBox="1"/>
          <p:nvPr/>
        </p:nvSpPr>
        <p:spPr>
          <a:xfrm>
            <a:off x="1475656" y="38610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</a:t>
            </a:r>
            <a:endParaRPr lang="pl-PL" dirty="0"/>
          </a:p>
        </p:txBody>
      </p:sp>
      <p:sp>
        <p:nvSpPr>
          <p:cNvPr id="34" name="pole tekstowe 33"/>
          <p:cNvSpPr txBox="1"/>
          <p:nvPr/>
        </p:nvSpPr>
        <p:spPr>
          <a:xfrm>
            <a:off x="2714612" y="21431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5</a:t>
            </a:r>
            <a:endParaRPr lang="pl-PL" dirty="0"/>
          </a:p>
        </p:txBody>
      </p:sp>
      <p:sp>
        <p:nvSpPr>
          <p:cNvPr id="36" name="pole tekstowe 35"/>
          <p:cNvSpPr txBox="1"/>
          <p:nvPr/>
        </p:nvSpPr>
        <p:spPr>
          <a:xfrm>
            <a:off x="1403648" y="5661248"/>
            <a:ext cx="765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Forest</a:t>
            </a:r>
            <a:endParaRPr lang="pl-PL" dirty="0"/>
          </a:p>
        </p:txBody>
      </p:sp>
      <p:sp>
        <p:nvSpPr>
          <p:cNvPr id="37" name="pole tekstowe 36"/>
          <p:cNvSpPr txBox="1"/>
          <p:nvPr/>
        </p:nvSpPr>
        <p:spPr>
          <a:xfrm>
            <a:off x="3851920" y="980728"/>
            <a:ext cx="751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Street</a:t>
            </a:r>
            <a:endParaRPr lang="pl-PL" dirty="0"/>
          </a:p>
        </p:txBody>
      </p:sp>
      <p:sp>
        <p:nvSpPr>
          <p:cNvPr id="38" name="Prostokąt 37"/>
          <p:cNvSpPr/>
          <p:nvPr/>
        </p:nvSpPr>
        <p:spPr>
          <a:xfrm>
            <a:off x="428596" y="2500306"/>
            <a:ext cx="500066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8411189" y="3366406"/>
            <a:ext cx="810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Start B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8366496" y="3735738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Finish</a:t>
            </a:r>
            <a:r>
              <a:rPr lang="pl-PL" dirty="0" smtClean="0"/>
              <a:t> B</a:t>
            </a:r>
            <a:endParaRPr lang="pl-PL" dirty="0"/>
          </a:p>
        </p:txBody>
      </p:sp>
      <p:cxnSp>
        <p:nvCxnSpPr>
          <p:cNvPr id="10" name="Łącznik prosty ze strzałką 9"/>
          <p:cNvCxnSpPr/>
          <p:nvPr/>
        </p:nvCxnSpPr>
        <p:spPr>
          <a:xfrm flipH="1">
            <a:off x="5580112" y="3717032"/>
            <a:ext cx="34563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 flipH="1" flipV="1">
            <a:off x="4373620" y="1628800"/>
            <a:ext cx="1206492" cy="20882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/>
          <p:nvPr/>
        </p:nvCxnSpPr>
        <p:spPr>
          <a:xfrm flipH="1">
            <a:off x="178683" y="1638092"/>
            <a:ext cx="41949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ze strzałką 32"/>
          <p:cNvCxnSpPr/>
          <p:nvPr/>
        </p:nvCxnSpPr>
        <p:spPr>
          <a:xfrm>
            <a:off x="179512" y="1628800"/>
            <a:ext cx="0" cy="2808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ze strzałką 40"/>
          <p:cNvCxnSpPr>
            <a:endCxn id="24" idx="1"/>
          </p:cNvCxnSpPr>
          <p:nvPr/>
        </p:nvCxnSpPr>
        <p:spPr>
          <a:xfrm flipV="1">
            <a:off x="178683" y="4041068"/>
            <a:ext cx="1224965" cy="3960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ze strzałką 42"/>
          <p:cNvCxnSpPr/>
          <p:nvPr/>
        </p:nvCxnSpPr>
        <p:spPr>
          <a:xfrm flipH="1">
            <a:off x="132817" y="3943958"/>
            <a:ext cx="1260554" cy="277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ze strzałką 44"/>
          <p:cNvCxnSpPr/>
          <p:nvPr/>
        </p:nvCxnSpPr>
        <p:spPr>
          <a:xfrm>
            <a:off x="214282" y="4429132"/>
            <a:ext cx="7631967" cy="791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ze strzałką 46"/>
          <p:cNvCxnSpPr/>
          <p:nvPr/>
        </p:nvCxnSpPr>
        <p:spPr>
          <a:xfrm rot="10800000">
            <a:off x="5580112" y="3717032"/>
            <a:ext cx="2206598" cy="1497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y ze strzałką 50"/>
          <p:cNvCxnSpPr>
            <a:endCxn id="16" idx="2"/>
          </p:cNvCxnSpPr>
          <p:nvPr/>
        </p:nvCxnSpPr>
        <p:spPr>
          <a:xfrm flipV="1">
            <a:off x="215101" y="3500438"/>
            <a:ext cx="463528" cy="936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Łącznik prosty ze strzałką 52"/>
          <p:cNvCxnSpPr>
            <a:stCxn id="16" idx="2"/>
          </p:cNvCxnSpPr>
          <p:nvPr/>
        </p:nvCxnSpPr>
        <p:spPr>
          <a:xfrm flipH="1">
            <a:off x="168717" y="3500438"/>
            <a:ext cx="509912" cy="604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ze strzałką 54"/>
          <p:cNvCxnSpPr/>
          <p:nvPr/>
        </p:nvCxnSpPr>
        <p:spPr>
          <a:xfrm>
            <a:off x="168717" y="1772816"/>
            <a:ext cx="1135176" cy="1553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y ze strzałką 56"/>
          <p:cNvCxnSpPr/>
          <p:nvPr/>
        </p:nvCxnSpPr>
        <p:spPr>
          <a:xfrm flipH="1" flipV="1">
            <a:off x="500034" y="1658421"/>
            <a:ext cx="807134" cy="3529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Łącznik prosty ze strzałką 58"/>
          <p:cNvCxnSpPr/>
          <p:nvPr/>
        </p:nvCxnSpPr>
        <p:spPr>
          <a:xfrm>
            <a:off x="178683" y="1844824"/>
            <a:ext cx="378605" cy="647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Łącznik prosty ze strzałką 60"/>
          <p:cNvCxnSpPr>
            <a:stCxn id="29" idx="0"/>
          </p:cNvCxnSpPr>
          <p:nvPr/>
        </p:nvCxnSpPr>
        <p:spPr>
          <a:xfrm flipH="1" flipV="1">
            <a:off x="384492" y="1628778"/>
            <a:ext cx="266385" cy="871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Łącznik prosty ze strzałką 62"/>
          <p:cNvCxnSpPr/>
          <p:nvPr/>
        </p:nvCxnSpPr>
        <p:spPr>
          <a:xfrm>
            <a:off x="2276151" y="1638092"/>
            <a:ext cx="418070" cy="489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Łącznik prosty ze strzałką 64"/>
          <p:cNvCxnSpPr>
            <a:stCxn id="25" idx="1"/>
          </p:cNvCxnSpPr>
          <p:nvPr/>
        </p:nvCxnSpPr>
        <p:spPr>
          <a:xfrm flipH="1" flipV="1">
            <a:off x="2169499" y="1638092"/>
            <a:ext cx="470640" cy="507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pole tekstowe 75"/>
          <p:cNvSpPr txBox="1"/>
          <p:nvPr/>
        </p:nvSpPr>
        <p:spPr>
          <a:xfrm>
            <a:off x="7263824" y="5134377"/>
            <a:ext cx="166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Og</a:t>
            </a:r>
            <a:r>
              <a:rPr lang="pl-PL" smtClean="0"/>
              <a:t> 4,8,12,16,19</a:t>
            </a:r>
            <a:endParaRPr lang="pl-PL" dirty="0"/>
          </a:p>
        </p:txBody>
      </p:sp>
      <p:sp>
        <p:nvSpPr>
          <p:cNvPr id="77" name="pole tekstowe 76"/>
          <p:cNvSpPr txBox="1"/>
          <p:nvPr/>
        </p:nvSpPr>
        <p:spPr>
          <a:xfrm>
            <a:off x="-58992" y="1289089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Og</a:t>
            </a:r>
            <a:r>
              <a:rPr lang="pl-PL" dirty="0" smtClean="0"/>
              <a:t> 1,5,9,10,13,14,17</a:t>
            </a:r>
            <a:endParaRPr lang="pl-PL" dirty="0"/>
          </a:p>
        </p:txBody>
      </p:sp>
      <p:sp>
        <p:nvSpPr>
          <p:cNvPr id="78" name="pole tekstowe 77"/>
          <p:cNvSpPr txBox="1"/>
          <p:nvPr/>
        </p:nvSpPr>
        <p:spPr>
          <a:xfrm>
            <a:off x="-77411" y="4607541"/>
            <a:ext cx="201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Og</a:t>
            </a:r>
            <a:r>
              <a:rPr lang="pl-PL" dirty="0" smtClean="0"/>
              <a:t> 2,3,6,7,11,15,18</a:t>
            </a:r>
            <a:endParaRPr lang="pl-PL" dirty="0"/>
          </a:p>
        </p:txBody>
      </p:sp>
      <p:sp>
        <p:nvSpPr>
          <p:cNvPr id="40" name="pole tekstowe 39"/>
          <p:cNvSpPr txBox="1"/>
          <p:nvPr/>
        </p:nvSpPr>
        <p:spPr>
          <a:xfrm>
            <a:off x="2071487" y="1968518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5 km</a:t>
            </a:r>
            <a:endParaRPr lang="pl-PL" dirty="0"/>
          </a:p>
        </p:txBody>
      </p:sp>
      <p:sp>
        <p:nvSpPr>
          <p:cNvPr id="46" name="pole tekstowe 45"/>
          <p:cNvSpPr txBox="1"/>
          <p:nvPr/>
        </p:nvSpPr>
        <p:spPr>
          <a:xfrm>
            <a:off x="612048" y="2216189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4 km</a:t>
            </a:r>
            <a:endParaRPr lang="pl-PL" dirty="0"/>
          </a:p>
        </p:txBody>
      </p:sp>
      <p:sp>
        <p:nvSpPr>
          <p:cNvPr id="50" name="pole tekstowe 49"/>
          <p:cNvSpPr txBox="1"/>
          <p:nvPr/>
        </p:nvSpPr>
        <p:spPr>
          <a:xfrm>
            <a:off x="809316" y="1943044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3 km</a:t>
            </a:r>
            <a:endParaRPr lang="pl-PL" dirty="0"/>
          </a:p>
        </p:txBody>
      </p:sp>
      <p:sp>
        <p:nvSpPr>
          <p:cNvPr id="58" name="pole tekstowe 57"/>
          <p:cNvSpPr txBox="1"/>
          <p:nvPr/>
        </p:nvSpPr>
        <p:spPr>
          <a:xfrm>
            <a:off x="77538" y="3404520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2 km</a:t>
            </a:r>
            <a:endParaRPr lang="pl-PL" dirty="0"/>
          </a:p>
        </p:txBody>
      </p:sp>
      <p:cxnSp>
        <p:nvCxnSpPr>
          <p:cNvPr id="62" name="Łącznik prosty 61"/>
          <p:cNvCxnSpPr/>
          <p:nvPr/>
        </p:nvCxnSpPr>
        <p:spPr>
          <a:xfrm flipH="1">
            <a:off x="650877" y="4419109"/>
            <a:ext cx="27752" cy="1884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pole tekstowe 63"/>
          <p:cNvSpPr txBox="1"/>
          <p:nvPr/>
        </p:nvSpPr>
        <p:spPr>
          <a:xfrm>
            <a:off x="640600" y="4201490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 km</a:t>
            </a:r>
            <a:endParaRPr lang="pl-PL" dirty="0"/>
          </a:p>
        </p:txBody>
      </p:sp>
      <p:cxnSp>
        <p:nvCxnSpPr>
          <p:cNvPr id="12" name="Łącznik prosty ze strzałką 11"/>
          <p:cNvCxnSpPr/>
          <p:nvPr/>
        </p:nvCxnSpPr>
        <p:spPr>
          <a:xfrm flipV="1">
            <a:off x="7881018" y="3773852"/>
            <a:ext cx="816375" cy="14568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25"/>
          <p:cNvCxnSpPr/>
          <p:nvPr/>
        </p:nvCxnSpPr>
        <p:spPr>
          <a:xfrm rot="5400000">
            <a:off x="2214547" y="4714883"/>
            <a:ext cx="142876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pole tekstowe 41"/>
          <p:cNvSpPr txBox="1"/>
          <p:nvPr/>
        </p:nvSpPr>
        <p:spPr>
          <a:xfrm>
            <a:off x="2040863" y="4310151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300 m</a:t>
            </a:r>
            <a:endParaRPr lang="pl-PL" dirty="0"/>
          </a:p>
        </p:txBody>
      </p:sp>
      <p:sp>
        <p:nvSpPr>
          <p:cNvPr id="60" name="Prostokąt 59"/>
          <p:cNvSpPr/>
          <p:nvPr/>
        </p:nvSpPr>
        <p:spPr>
          <a:xfrm>
            <a:off x="8216016" y="4632533"/>
            <a:ext cx="642942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1521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/>
          </a:bodyPr>
          <a:lstStyle/>
          <a:p>
            <a:r>
              <a:rPr lang="pl-PL" sz="2800" b="1" dirty="0" err="1" smtClean="0"/>
              <a:t>Obstacle</a:t>
            </a:r>
            <a:r>
              <a:rPr lang="pl-PL" sz="2800" b="1" dirty="0" smtClean="0"/>
              <a:t>/Przeszkoda No 1  - CAI + ZK Książ 15.06.2019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/>
          <a:lstStyle/>
          <a:p>
            <a:endParaRPr lang="pl-PL" dirty="0"/>
          </a:p>
        </p:txBody>
      </p:sp>
      <p:cxnSp>
        <p:nvCxnSpPr>
          <p:cNvPr id="5" name="Łącznik prosty ze strzałką 4"/>
          <p:cNvCxnSpPr/>
          <p:nvPr/>
        </p:nvCxnSpPr>
        <p:spPr>
          <a:xfrm>
            <a:off x="258946" y="4071942"/>
            <a:ext cx="42403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flipH="1">
            <a:off x="258946" y="3929066"/>
            <a:ext cx="42403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rójkąt równoramienny 7"/>
          <p:cNvSpPr/>
          <p:nvPr/>
        </p:nvSpPr>
        <p:spPr>
          <a:xfrm rot="10800000">
            <a:off x="1475656" y="3429000"/>
            <a:ext cx="432048" cy="43204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Trójkąt równoramienny 9"/>
          <p:cNvSpPr/>
          <p:nvPr/>
        </p:nvSpPr>
        <p:spPr>
          <a:xfrm rot="10800000">
            <a:off x="4644008" y="3429000"/>
            <a:ext cx="432048" cy="504056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Trójkąt równoramienny 15"/>
          <p:cNvSpPr/>
          <p:nvPr/>
        </p:nvSpPr>
        <p:spPr>
          <a:xfrm>
            <a:off x="2699792" y="2996952"/>
            <a:ext cx="432048" cy="43204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Trójkąt równoramienny 17"/>
          <p:cNvSpPr/>
          <p:nvPr/>
        </p:nvSpPr>
        <p:spPr>
          <a:xfrm>
            <a:off x="5868144" y="2924944"/>
            <a:ext cx="504056" cy="504056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0" name="Łącznik prosty 19"/>
          <p:cNvCxnSpPr>
            <a:stCxn id="8" idx="2"/>
            <a:endCxn id="16" idx="2"/>
          </p:cNvCxnSpPr>
          <p:nvPr/>
        </p:nvCxnSpPr>
        <p:spPr>
          <a:xfrm>
            <a:off x="1907704" y="3429000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21"/>
          <p:cNvCxnSpPr>
            <a:stCxn id="10" idx="2"/>
            <a:endCxn id="18" idx="2"/>
          </p:cNvCxnSpPr>
          <p:nvPr/>
        </p:nvCxnSpPr>
        <p:spPr>
          <a:xfrm>
            <a:off x="5076056" y="3429000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rójkąt równoramienny 22"/>
          <p:cNvSpPr/>
          <p:nvPr/>
        </p:nvSpPr>
        <p:spPr>
          <a:xfrm rot="5400000">
            <a:off x="3877072" y="2323728"/>
            <a:ext cx="432048" cy="48235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Trójkąt równoramienny 23"/>
          <p:cNvSpPr/>
          <p:nvPr/>
        </p:nvSpPr>
        <p:spPr>
          <a:xfrm rot="16447531">
            <a:off x="3354518" y="1296310"/>
            <a:ext cx="504056" cy="482352"/>
          </a:xfrm>
          <a:prstGeom prst="triangle">
            <a:avLst>
              <a:gd name="adj" fmla="val 5274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6" name="Łącznik prosty 25"/>
          <p:cNvCxnSpPr>
            <a:stCxn id="24" idx="2"/>
          </p:cNvCxnSpPr>
          <p:nvPr/>
        </p:nvCxnSpPr>
        <p:spPr>
          <a:xfrm>
            <a:off x="3828966" y="1806212"/>
            <a:ext cx="22954" cy="940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rójkąt równoramienny 36"/>
          <p:cNvSpPr/>
          <p:nvPr/>
        </p:nvSpPr>
        <p:spPr>
          <a:xfrm rot="5400000">
            <a:off x="3887924" y="5553236"/>
            <a:ext cx="432048" cy="504056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Trójkąt równoramienny 37"/>
          <p:cNvSpPr/>
          <p:nvPr/>
        </p:nvSpPr>
        <p:spPr>
          <a:xfrm rot="16472026">
            <a:off x="3403114" y="4345387"/>
            <a:ext cx="504056" cy="43204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40" name="Łącznik prosty 39"/>
          <p:cNvCxnSpPr>
            <a:stCxn id="38" idx="2"/>
            <a:endCxn id="37" idx="2"/>
          </p:cNvCxnSpPr>
          <p:nvPr/>
        </p:nvCxnSpPr>
        <p:spPr>
          <a:xfrm>
            <a:off x="3850568" y="4829726"/>
            <a:ext cx="1352" cy="759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rójkąt równoramienny 50"/>
          <p:cNvSpPr/>
          <p:nvPr/>
        </p:nvSpPr>
        <p:spPr>
          <a:xfrm rot="10954871">
            <a:off x="4765127" y="1282242"/>
            <a:ext cx="621345" cy="100282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2" name="Trójkąt równoramienny 51"/>
          <p:cNvSpPr/>
          <p:nvPr/>
        </p:nvSpPr>
        <p:spPr>
          <a:xfrm rot="16432288">
            <a:off x="5350865" y="4074480"/>
            <a:ext cx="684119" cy="1119263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54" name="Łącznik prosty 53"/>
          <p:cNvCxnSpPr/>
          <p:nvPr/>
        </p:nvCxnSpPr>
        <p:spPr>
          <a:xfrm>
            <a:off x="4788024" y="5157192"/>
            <a:ext cx="792088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55"/>
          <p:cNvCxnSpPr/>
          <p:nvPr/>
        </p:nvCxnSpPr>
        <p:spPr>
          <a:xfrm flipV="1">
            <a:off x="5652120" y="1988840"/>
            <a:ext cx="576064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Łącznik prosty 57"/>
          <p:cNvCxnSpPr/>
          <p:nvPr/>
        </p:nvCxnSpPr>
        <p:spPr>
          <a:xfrm flipH="1" flipV="1">
            <a:off x="2574155" y="1644529"/>
            <a:ext cx="72008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Łącznik prosty 59"/>
          <p:cNvCxnSpPr/>
          <p:nvPr/>
        </p:nvCxnSpPr>
        <p:spPr>
          <a:xfrm flipH="1">
            <a:off x="1619672" y="4221088"/>
            <a:ext cx="792088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rójkąt równoramienny 60"/>
          <p:cNvSpPr/>
          <p:nvPr/>
        </p:nvSpPr>
        <p:spPr>
          <a:xfrm>
            <a:off x="2339752" y="4797152"/>
            <a:ext cx="576064" cy="100811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2" name="Trójkąt równoramienny 61"/>
          <p:cNvSpPr/>
          <p:nvPr/>
        </p:nvSpPr>
        <p:spPr>
          <a:xfrm rot="5400000">
            <a:off x="1763688" y="1988840"/>
            <a:ext cx="576064" cy="100811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4" name="pole tekstowe 63"/>
          <p:cNvSpPr txBox="1"/>
          <p:nvPr/>
        </p:nvSpPr>
        <p:spPr>
          <a:xfrm>
            <a:off x="6866774" y="6488668"/>
            <a:ext cx="227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CD: Marek Zaleski POL</a:t>
            </a:r>
            <a:endParaRPr lang="pl-PL" dirty="0"/>
          </a:p>
        </p:txBody>
      </p:sp>
      <p:cxnSp>
        <p:nvCxnSpPr>
          <p:cNvPr id="28" name="Łącznik prosty ze strzałką 27"/>
          <p:cNvCxnSpPr/>
          <p:nvPr/>
        </p:nvCxnSpPr>
        <p:spPr>
          <a:xfrm flipV="1">
            <a:off x="3655142" y="3417244"/>
            <a:ext cx="587207" cy="1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ole tekstowe 28"/>
          <p:cNvSpPr txBox="1"/>
          <p:nvPr/>
        </p:nvSpPr>
        <p:spPr>
          <a:xfrm>
            <a:off x="3655142" y="346852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A</a:t>
            </a:r>
            <a:endParaRPr lang="pl-PL" dirty="0"/>
          </a:p>
        </p:txBody>
      </p:sp>
      <p:cxnSp>
        <p:nvCxnSpPr>
          <p:cNvPr id="31" name="Łącznik prosty ze strzałką 30"/>
          <p:cNvCxnSpPr/>
          <p:nvPr/>
        </p:nvCxnSpPr>
        <p:spPr>
          <a:xfrm>
            <a:off x="3026802" y="1557835"/>
            <a:ext cx="406914" cy="3244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ole tekstowe 31"/>
          <p:cNvSpPr txBox="1"/>
          <p:nvPr/>
        </p:nvSpPr>
        <p:spPr>
          <a:xfrm>
            <a:off x="2870966" y="155668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B</a:t>
            </a:r>
            <a:endParaRPr lang="pl-PL" dirty="0"/>
          </a:p>
        </p:txBody>
      </p:sp>
      <p:cxnSp>
        <p:nvCxnSpPr>
          <p:cNvPr id="34" name="Łącznik prosty ze strzałką 33"/>
          <p:cNvCxnSpPr/>
          <p:nvPr/>
        </p:nvCxnSpPr>
        <p:spPr>
          <a:xfrm flipV="1">
            <a:off x="1419267" y="4016499"/>
            <a:ext cx="596449" cy="3693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ole tekstowe 34"/>
          <p:cNvSpPr txBox="1"/>
          <p:nvPr/>
        </p:nvSpPr>
        <p:spPr>
          <a:xfrm>
            <a:off x="5286581" y="4750625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</a:t>
            </a:r>
            <a:endParaRPr lang="pl-PL" dirty="0"/>
          </a:p>
        </p:txBody>
      </p:sp>
      <p:cxnSp>
        <p:nvCxnSpPr>
          <p:cNvPr id="39" name="Łącznik prosty ze strzałką 38"/>
          <p:cNvCxnSpPr/>
          <p:nvPr/>
        </p:nvCxnSpPr>
        <p:spPr>
          <a:xfrm flipH="1" flipV="1">
            <a:off x="4850544" y="4782811"/>
            <a:ext cx="500066" cy="3371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pole tekstowe 40"/>
          <p:cNvSpPr txBox="1"/>
          <p:nvPr/>
        </p:nvSpPr>
        <p:spPr>
          <a:xfrm>
            <a:off x="5776485" y="2646645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D</a:t>
            </a:r>
            <a:endParaRPr lang="pl-PL" dirty="0"/>
          </a:p>
        </p:txBody>
      </p:sp>
      <p:cxnSp>
        <p:nvCxnSpPr>
          <p:cNvPr id="43" name="Łącznik prosty ze strzałką 42"/>
          <p:cNvCxnSpPr/>
          <p:nvPr/>
        </p:nvCxnSpPr>
        <p:spPr>
          <a:xfrm flipH="1">
            <a:off x="1232502" y="3075143"/>
            <a:ext cx="486924" cy="2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y ze strzałką 45"/>
          <p:cNvCxnSpPr/>
          <p:nvPr/>
        </p:nvCxnSpPr>
        <p:spPr>
          <a:xfrm flipV="1">
            <a:off x="5692924" y="2432975"/>
            <a:ext cx="674755" cy="3479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pole tekstowe 46"/>
          <p:cNvSpPr txBox="1"/>
          <p:nvPr/>
        </p:nvSpPr>
        <p:spPr>
          <a:xfrm>
            <a:off x="1429506" y="275035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E</a:t>
            </a:r>
            <a:endParaRPr lang="pl-PL" dirty="0"/>
          </a:p>
        </p:txBody>
      </p:sp>
      <p:cxnSp>
        <p:nvCxnSpPr>
          <p:cNvPr id="50" name="Łącznik prosty ze strzałką 49"/>
          <p:cNvCxnSpPr/>
          <p:nvPr/>
        </p:nvCxnSpPr>
        <p:spPr>
          <a:xfrm flipV="1">
            <a:off x="3347863" y="5589240"/>
            <a:ext cx="0" cy="6226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pole tekstowe 52"/>
          <p:cNvSpPr txBox="1"/>
          <p:nvPr/>
        </p:nvSpPr>
        <p:spPr>
          <a:xfrm>
            <a:off x="3414574" y="571590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F</a:t>
            </a:r>
            <a:endParaRPr lang="pl-PL" dirty="0"/>
          </a:p>
        </p:txBody>
      </p:sp>
      <p:cxnSp>
        <p:nvCxnSpPr>
          <p:cNvPr id="25" name="Łącznik prosty ze strzałką 24"/>
          <p:cNvCxnSpPr/>
          <p:nvPr/>
        </p:nvCxnSpPr>
        <p:spPr>
          <a:xfrm>
            <a:off x="5913764" y="3878518"/>
            <a:ext cx="7212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ole tekstowe 26"/>
          <p:cNvSpPr txBox="1"/>
          <p:nvPr/>
        </p:nvSpPr>
        <p:spPr>
          <a:xfrm>
            <a:off x="5892692" y="3948877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</a:t>
            </a:r>
            <a:endParaRPr lang="pl-PL" dirty="0"/>
          </a:p>
        </p:txBody>
      </p:sp>
      <p:sp>
        <p:nvSpPr>
          <p:cNvPr id="45" name="pole tekstowe 44"/>
          <p:cNvSpPr txBox="1"/>
          <p:nvPr/>
        </p:nvSpPr>
        <p:spPr>
          <a:xfrm>
            <a:off x="1564615" y="4238094"/>
            <a:ext cx="305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E</a:t>
            </a:r>
            <a:endParaRPr lang="pl-PL" dirty="0"/>
          </a:p>
        </p:txBody>
      </p:sp>
      <p:sp>
        <p:nvSpPr>
          <p:cNvPr id="49" name="Mnożenie 48"/>
          <p:cNvSpPr/>
          <p:nvPr/>
        </p:nvSpPr>
        <p:spPr>
          <a:xfrm>
            <a:off x="4334272" y="2413737"/>
            <a:ext cx="216024" cy="30233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5" name="pole tekstowe 54"/>
          <p:cNvSpPr txBox="1"/>
          <p:nvPr/>
        </p:nvSpPr>
        <p:spPr>
          <a:xfrm>
            <a:off x="7177295" y="599365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1 X knockdown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txBody>
          <a:bodyPr>
            <a:normAutofit/>
          </a:bodyPr>
          <a:lstStyle/>
          <a:p>
            <a:r>
              <a:rPr lang="pl-PL" sz="2800" b="1" dirty="0" err="1" smtClean="0"/>
              <a:t>Obstacle</a:t>
            </a:r>
            <a:r>
              <a:rPr lang="pl-PL" sz="2800" b="1" dirty="0" smtClean="0"/>
              <a:t> / Przeszkoda  No 2 – </a:t>
            </a:r>
            <a:r>
              <a:rPr lang="pl-PL" sz="2800" b="1" dirty="0" err="1" smtClean="0"/>
              <a:t>CAI+ZK</a:t>
            </a:r>
            <a:r>
              <a:rPr lang="pl-PL" sz="2800" b="1" dirty="0" smtClean="0"/>
              <a:t> Książ 15.06.2019</a:t>
            </a:r>
            <a:endParaRPr lang="pl-PL" sz="2800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832598" y="6488668"/>
            <a:ext cx="2311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CD: Marek Zaleski  POL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6286512" y="3357562"/>
            <a:ext cx="714380" cy="628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286512" y="2357430"/>
            <a:ext cx="714380" cy="628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6286512" y="1357298"/>
            <a:ext cx="714380" cy="628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6286512" y="4500570"/>
            <a:ext cx="714380" cy="628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/>
        </p:nvSpPr>
        <p:spPr>
          <a:xfrm>
            <a:off x="6357950" y="5572140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rostokąt 14"/>
          <p:cNvSpPr/>
          <p:nvPr/>
        </p:nvSpPr>
        <p:spPr>
          <a:xfrm>
            <a:off x="4714876" y="1357298"/>
            <a:ext cx="642942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 15"/>
          <p:cNvSpPr/>
          <p:nvPr/>
        </p:nvSpPr>
        <p:spPr>
          <a:xfrm>
            <a:off x="4714876" y="2428868"/>
            <a:ext cx="714380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rostokąt 16"/>
          <p:cNvSpPr/>
          <p:nvPr/>
        </p:nvSpPr>
        <p:spPr>
          <a:xfrm>
            <a:off x="4714876" y="3357562"/>
            <a:ext cx="642942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4714876" y="4500570"/>
            <a:ext cx="714380" cy="628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 18"/>
          <p:cNvSpPr/>
          <p:nvPr/>
        </p:nvSpPr>
        <p:spPr>
          <a:xfrm>
            <a:off x="4714876" y="5572140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 19"/>
          <p:cNvSpPr/>
          <p:nvPr/>
        </p:nvSpPr>
        <p:spPr>
          <a:xfrm>
            <a:off x="3214678" y="4500570"/>
            <a:ext cx="714380" cy="628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3214678" y="5572140"/>
            <a:ext cx="714380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rostokąt 21"/>
          <p:cNvSpPr/>
          <p:nvPr/>
        </p:nvSpPr>
        <p:spPr>
          <a:xfrm>
            <a:off x="3214678" y="3357562"/>
            <a:ext cx="642942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Prostokąt 22"/>
          <p:cNvSpPr/>
          <p:nvPr/>
        </p:nvSpPr>
        <p:spPr>
          <a:xfrm>
            <a:off x="3286116" y="2357430"/>
            <a:ext cx="642942" cy="628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Prostokąt 23"/>
          <p:cNvSpPr/>
          <p:nvPr/>
        </p:nvSpPr>
        <p:spPr>
          <a:xfrm>
            <a:off x="3286116" y="1357298"/>
            <a:ext cx="642942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Trójkąt równoramienny 24"/>
          <p:cNvSpPr/>
          <p:nvPr/>
        </p:nvSpPr>
        <p:spPr>
          <a:xfrm rot="5400000">
            <a:off x="1964513" y="1821645"/>
            <a:ext cx="571504" cy="64294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Trójkąt równoramienny 25"/>
          <p:cNvSpPr/>
          <p:nvPr/>
        </p:nvSpPr>
        <p:spPr>
          <a:xfrm rot="5400000">
            <a:off x="1962799" y="2966367"/>
            <a:ext cx="573218" cy="64122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Trójkąt równoramienny 26"/>
          <p:cNvSpPr/>
          <p:nvPr/>
        </p:nvSpPr>
        <p:spPr>
          <a:xfrm rot="5400000">
            <a:off x="1998518" y="4002218"/>
            <a:ext cx="573218" cy="712666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Trójkąt równoramienny 27"/>
          <p:cNvSpPr/>
          <p:nvPr/>
        </p:nvSpPr>
        <p:spPr>
          <a:xfrm rot="5400000">
            <a:off x="1998518" y="5002350"/>
            <a:ext cx="573218" cy="712666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Wybuch 1 28"/>
          <p:cNvSpPr/>
          <p:nvPr/>
        </p:nvSpPr>
        <p:spPr>
          <a:xfrm>
            <a:off x="6429388" y="3357562"/>
            <a:ext cx="500066" cy="62864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31" name="Łącznik prosty ze strzałką 30"/>
          <p:cNvCxnSpPr/>
          <p:nvPr/>
        </p:nvCxnSpPr>
        <p:spPr>
          <a:xfrm flipV="1">
            <a:off x="213425" y="3975246"/>
            <a:ext cx="715237" cy="109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ze strzałką 32"/>
          <p:cNvCxnSpPr/>
          <p:nvPr/>
        </p:nvCxnSpPr>
        <p:spPr>
          <a:xfrm flipH="1">
            <a:off x="213425" y="4071942"/>
            <a:ext cx="71523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Łącznik prosty 34"/>
          <p:cNvCxnSpPr/>
          <p:nvPr/>
        </p:nvCxnSpPr>
        <p:spPr>
          <a:xfrm rot="5400000">
            <a:off x="6822297" y="2178835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Łącznik prosty 36"/>
          <p:cNvCxnSpPr/>
          <p:nvPr/>
        </p:nvCxnSpPr>
        <p:spPr>
          <a:xfrm rot="5400000">
            <a:off x="6786578" y="3143248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38"/>
          <p:cNvCxnSpPr/>
          <p:nvPr/>
        </p:nvCxnSpPr>
        <p:spPr>
          <a:xfrm rot="5400000">
            <a:off x="6715140" y="4214818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40"/>
          <p:cNvCxnSpPr/>
          <p:nvPr/>
        </p:nvCxnSpPr>
        <p:spPr>
          <a:xfrm rot="5400000">
            <a:off x="6750859" y="5322107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ze strzałką 41"/>
          <p:cNvCxnSpPr/>
          <p:nvPr/>
        </p:nvCxnSpPr>
        <p:spPr>
          <a:xfrm rot="10800000">
            <a:off x="4730858" y="3183862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pole tekstowe 45"/>
          <p:cNvSpPr txBox="1"/>
          <p:nvPr/>
        </p:nvSpPr>
        <p:spPr>
          <a:xfrm>
            <a:off x="5341042" y="292972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A</a:t>
            </a:r>
            <a:endParaRPr lang="pl-PL" dirty="0"/>
          </a:p>
        </p:txBody>
      </p:sp>
      <p:cxnSp>
        <p:nvCxnSpPr>
          <p:cNvPr id="50" name="Łącznik prosty ze strzałką 49"/>
          <p:cNvCxnSpPr/>
          <p:nvPr/>
        </p:nvCxnSpPr>
        <p:spPr>
          <a:xfrm>
            <a:off x="2071670" y="271462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pole tekstowe 50"/>
          <p:cNvSpPr txBox="1"/>
          <p:nvPr/>
        </p:nvSpPr>
        <p:spPr>
          <a:xfrm>
            <a:off x="2071670" y="271462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B</a:t>
            </a:r>
            <a:endParaRPr lang="pl-PL" dirty="0"/>
          </a:p>
        </p:txBody>
      </p:sp>
      <p:cxnSp>
        <p:nvCxnSpPr>
          <p:cNvPr id="53" name="Łącznik prosty ze strzałką 52"/>
          <p:cNvCxnSpPr/>
          <p:nvPr/>
        </p:nvCxnSpPr>
        <p:spPr>
          <a:xfrm rot="5400000">
            <a:off x="5572132" y="481410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pole tekstowe 53"/>
          <p:cNvSpPr txBox="1"/>
          <p:nvPr/>
        </p:nvSpPr>
        <p:spPr>
          <a:xfrm>
            <a:off x="5504709" y="444556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</a:t>
            </a:r>
            <a:endParaRPr lang="pl-PL" dirty="0"/>
          </a:p>
        </p:txBody>
      </p:sp>
      <p:cxnSp>
        <p:nvCxnSpPr>
          <p:cNvPr id="56" name="Łącznik prosty ze strzałką 55"/>
          <p:cNvCxnSpPr/>
          <p:nvPr/>
        </p:nvCxnSpPr>
        <p:spPr>
          <a:xfrm rot="5400000">
            <a:off x="4037065" y="1647382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pole tekstowe 56"/>
          <p:cNvSpPr txBox="1"/>
          <p:nvPr/>
        </p:nvSpPr>
        <p:spPr>
          <a:xfrm>
            <a:off x="4265474" y="3616878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D</a:t>
            </a:r>
            <a:endParaRPr lang="pl-PL" dirty="0"/>
          </a:p>
        </p:txBody>
      </p:sp>
      <p:cxnSp>
        <p:nvCxnSpPr>
          <p:cNvPr id="59" name="Łącznik prosty ze strzałką 58"/>
          <p:cNvCxnSpPr/>
          <p:nvPr/>
        </p:nvCxnSpPr>
        <p:spPr>
          <a:xfrm flipV="1">
            <a:off x="4320183" y="5572140"/>
            <a:ext cx="1189" cy="5541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pole tekstowe 59"/>
          <p:cNvSpPr txBox="1"/>
          <p:nvPr/>
        </p:nvSpPr>
        <p:spPr>
          <a:xfrm>
            <a:off x="4369686" y="589361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E</a:t>
            </a:r>
            <a:endParaRPr lang="pl-PL" dirty="0"/>
          </a:p>
        </p:txBody>
      </p:sp>
      <p:cxnSp>
        <p:nvCxnSpPr>
          <p:cNvPr id="62" name="Łącznik prosty ze strzałką 61"/>
          <p:cNvCxnSpPr/>
          <p:nvPr/>
        </p:nvCxnSpPr>
        <p:spPr>
          <a:xfrm>
            <a:off x="4738916" y="2138973"/>
            <a:ext cx="609579" cy="7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pole tekstowe 62"/>
          <p:cNvSpPr txBox="1"/>
          <p:nvPr/>
        </p:nvSpPr>
        <p:spPr>
          <a:xfrm>
            <a:off x="4031503" y="1273718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F</a:t>
            </a:r>
            <a:endParaRPr lang="pl-PL" dirty="0"/>
          </a:p>
        </p:txBody>
      </p:sp>
      <p:sp>
        <p:nvSpPr>
          <p:cNvPr id="44" name="Mnożenie 43"/>
          <p:cNvSpPr/>
          <p:nvPr/>
        </p:nvSpPr>
        <p:spPr>
          <a:xfrm>
            <a:off x="1785918" y="3500438"/>
            <a:ext cx="285752" cy="28575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5" name="Mnożenie 44"/>
          <p:cNvSpPr/>
          <p:nvPr/>
        </p:nvSpPr>
        <p:spPr>
          <a:xfrm>
            <a:off x="1857356" y="3857628"/>
            <a:ext cx="285752" cy="28575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8" name="pole tekstowe 47"/>
          <p:cNvSpPr txBox="1"/>
          <p:nvPr/>
        </p:nvSpPr>
        <p:spPr>
          <a:xfrm>
            <a:off x="7286644" y="6072206"/>
            <a:ext cx="1580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2 x knockdown</a:t>
            </a:r>
            <a:endParaRPr lang="pl-PL" dirty="0"/>
          </a:p>
        </p:txBody>
      </p:sp>
      <p:cxnSp>
        <p:nvCxnSpPr>
          <p:cNvPr id="9" name="Łącznik prosty ze strzałką 8"/>
          <p:cNvCxnSpPr/>
          <p:nvPr/>
        </p:nvCxnSpPr>
        <p:spPr>
          <a:xfrm>
            <a:off x="2000232" y="4814894"/>
            <a:ext cx="5697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 flipV="1">
            <a:off x="4194829" y="3334472"/>
            <a:ext cx="0" cy="617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4763968" y="2079347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</a:t>
            </a:r>
            <a:endParaRPr lang="pl-PL" dirty="0"/>
          </a:p>
        </p:txBody>
      </p:sp>
      <p:sp>
        <p:nvSpPr>
          <p:cNvPr id="30" name="pole tekstowe 29"/>
          <p:cNvSpPr txBox="1"/>
          <p:nvPr/>
        </p:nvSpPr>
        <p:spPr>
          <a:xfrm>
            <a:off x="2083838" y="477418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B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txBody>
          <a:bodyPr>
            <a:normAutofit/>
          </a:bodyPr>
          <a:lstStyle/>
          <a:p>
            <a:r>
              <a:rPr lang="pl-PL" sz="2800" b="1" dirty="0" err="1" smtClean="0"/>
              <a:t>Obstacle</a:t>
            </a:r>
            <a:r>
              <a:rPr lang="pl-PL" sz="2800" b="1" dirty="0" smtClean="0"/>
              <a:t> / Przeszkoda No 3 – CAI + ZK Książ 15.06.2019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/>
          <a:lstStyle/>
          <a:p>
            <a:endParaRPr lang="pl-PL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0" y="3071810"/>
            <a:ext cx="7555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flipV="1">
            <a:off x="40885" y="3204612"/>
            <a:ext cx="755576" cy="136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6012160" y="126876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ostokąt 13"/>
          <p:cNvSpPr/>
          <p:nvPr/>
        </p:nvSpPr>
        <p:spPr>
          <a:xfrm>
            <a:off x="3779912" y="1988840"/>
            <a:ext cx="151216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6" name="Łącznik prosty 15"/>
          <p:cNvCxnSpPr/>
          <p:nvPr/>
        </p:nvCxnSpPr>
        <p:spPr>
          <a:xfrm>
            <a:off x="6732240" y="198884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/>
          <p:nvPr/>
        </p:nvCxnSpPr>
        <p:spPr>
          <a:xfrm>
            <a:off x="6012160" y="1268760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19"/>
          <p:cNvCxnSpPr/>
          <p:nvPr/>
        </p:nvCxnSpPr>
        <p:spPr>
          <a:xfrm>
            <a:off x="7452320" y="126876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21"/>
          <p:cNvCxnSpPr/>
          <p:nvPr/>
        </p:nvCxnSpPr>
        <p:spPr>
          <a:xfrm>
            <a:off x="7524328" y="1988840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23"/>
          <p:cNvCxnSpPr/>
          <p:nvPr/>
        </p:nvCxnSpPr>
        <p:spPr>
          <a:xfrm>
            <a:off x="7452320" y="270892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25"/>
          <p:cNvCxnSpPr/>
          <p:nvPr/>
        </p:nvCxnSpPr>
        <p:spPr>
          <a:xfrm>
            <a:off x="7452320" y="3429000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27"/>
          <p:cNvCxnSpPr/>
          <p:nvPr/>
        </p:nvCxnSpPr>
        <p:spPr>
          <a:xfrm flipH="1">
            <a:off x="7452320" y="4149080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29"/>
          <p:cNvCxnSpPr/>
          <p:nvPr/>
        </p:nvCxnSpPr>
        <p:spPr>
          <a:xfrm>
            <a:off x="7452320" y="41490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/>
          <p:nvPr/>
        </p:nvCxnSpPr>
        <p:spPr>
          <a:xfrm>
            <a:off x="6732240" y="342900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33"/>
          <p:cNvCxnSpPr/>
          <p:nvPr/>
        </p:nvCxnSpPr>
        <p:spPr>
          <a:xfrm>
            <a:off x="6012160" y="270892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Łącznik prosty 35"/>
          <p:cNvCxnSpPr/>
          <p:nvPr/>
        </p:nvCxnSpPr>
        <p:spPr>
          <a:xfrm flipH="1">
            <a:off x="5292080" y="3429000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37"/>
          <p:cNvCxnSpPr/>
          <p:nvPr/>
        </p:nvCxnSpPr>
        <p:spPr>
          <a:xfrm flipH="1">
            <a:off x="5292080" y="4149080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39"/>
          <p:cNvCxnSpPr/>
          <p:nvPr/>
        </p:nvCxnSpPr>
        <p:spPr>
          <a:xfrm>
            <a:off x="6012160" y="41490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41"/>
          <p:cNvCxnSpPr/>
          <p:nvPr/>
        </p:nvCxnSpPr>
        <p:spPr>
          <a:xfrm>
            <a:off x="3131840" y="3429000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43"/>
          <p:cNvCxnSpPr/>
          <p:nvPr/>
        </p:nvCxnSpPr>
        <p:spPr>
          <a:xfrm flipV="1">
            <a:off x="3131840" y="270892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46"/>
          <p:cNvCxnSpPr/>
          <p:nvPr/>
        </p:nvCxnSpPr>
        <p:spPr>
          <a:xfrm>
            <a:off x="3131840" y="4149080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48"/>
          <p:cNvCxnSpPr/>
          <p:nvPr/>
        </p:nvCxnSpPr>
        <p:spPr>
          <a:xfrm>
            <a:off x="3131840" y="41490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y 50"/>
          <p:cNvCxnSpPr/>
          <p:nvPr/>
        </p:nvCxnSpPr>
        <p:spPr>
          <a:xfrm flipV="1">
            <a:off x="2411760" y="342900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Łącznik prosty 52"/>
          <p:cNvCxnSpPr/>
          <p:nvPr/>
        </p:nvCxnSpPr>
        <p:spPr>
          <a:xfrm>
            <a:off x="1691680" y="41490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54"/>
          <p:cNvCxnSpPr/>
          <p:nvPr/>
        </p:nvCxnSpPr>
        <p:spPr>
          <a:xfrm flipH="1">
            <a:off x="971600" y="4149080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y 56"/>
          <p:cNvCxnSpPr/>
          <p:nvPr/>
        </p:nvCxnSpPr>
        <p:spPr>
          <a:xfrm flipH="1">
            <a:off x="971600" y="3429000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Łącznik prosty 58"/>
          <p:cNvCxnSpPr/>
          <p:nvPr/>
        </p:nvCxnSpPr>
        <p:spPr>
          <a:xfrm flipV="1">
            <a:off x="1691680" y="270892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Łącznik prosty 60"/>
          <p:cNvCxnSpPr/>
          <p:nvPr/>
        </p:nvCxnSpPr>
        <p:spPr>
          <a:xfrm flipV="1">
            <a:off x="2411760" y="198884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Łącznik prosty 62"/>
          <p:cNvCxnSpPr/>
          <p:nvPr/>
        </p:nvCxnSpPr>
        <p:spPr>
          <a:xfrm flipV="1">
            <a:off x="3131840" y="126876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Łącznik prosty 64"/>
          <p:cNvCxnSpPr/>
          <p:nvPr/>
        </p:nvCxnSpPr>
        <p:spPr>
          <a:xfrm flipH="1">
            <a:off x="2411760" y="1268760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Łącznik prosty 66"/>
          <p:cNvCxnSpPr/>
          <p:nvPr/>
        </p:nvCxnSpPr>
        <p:spPr>
          <a:xfrm>
            <a:off x="1691680" y="126876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Łącznik prosty 68"/>
          <p:cNvCxnSpPr/>
          <p:nvPr/>
        </p:nvCxnSpPr>
        <p:spPr>
          <a:xfrm flipH="1">
            <a:off x="971600" y="1988840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Łącznik prosty 70"/>
          <p:cNvCxnSpPr/>
          <p:nvPr/>
        </p:nvCxnSpPr>
        <p:spPr>
          <a:xfrm>
            <a:off x="3851920" y="5229200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pole tekstowe 71"/>
          <p:cNvSpPr txBox="1"/>
          <p:nvPr/>
        </p:nvSpPr>
        <p:spPr>
          <a:xfrm>
            <a:off x="6813875" y="6488668"/>
            <a:ext cx="2330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CD: Marek Zaleski  POL</a:t>
            </a:r>
            <a:endParaRPr lang="pl-PL" dirty="0"/>
          </a:p>
        </p:txBody>
      </p:sp>
      <p:cxnSp>
        <p:nvCxnSpPr>
          <p:cNvPr id="39" name="Łącznik prosty ze strzałką 38"/>
          <p:cNvCxnSpPr/>
          <p:nvPr/>
        </p:nvCxnSpPr>
        <p:spPr>
          <a:xfrm rot="10800000">
            <a:off x="3286116" y="378619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pole tekstowe 40"/>
          <p:cNvSpPr txBox="1"/>
          <p:nvPr/>
        </p:nvSpPr>
        <p:spPr>
          <a:xfrm>
            <a:off x="3571868" y="3429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A</a:t>
            </a:r>
            <a:endParaRPr lang="pl-PL" dirty="0"/>
          </a:p>
        </p:txBody>
      </p:sp>
      <p:cxnSp>
        <p:nvCxnSpPr>
          <p:cNvPr id="45" name="Łącznik prosty ze strzałką 44"/>
          <p:cNvCxnSpPr/>
          <p:nvPr/>
        </p:nvCxnSpPr>
        <p:spPr>
          <a:xfrm>
            <a:off x="5786446" y="2285992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pole tekstowe 45"/>
          <p:cNvSpPr txBox="1"/>
          <p:nvPr/>
        </p:nvSpPr>
        <p:spPr>
          <a:xfrm>
            <a:off x="5715008" y="228599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B</a:t>
            </a:r>
            <a:endParaRPr lang="pl-PL" dirty="0"/>
          </a:p>
        </p:txBody>
      </p:sp>
      <p:cxnSp>
        <p:nvCxnSpPr>
          <p:cNvPr id="50" name="Łącznik prosty ze strzałką 49"/>
          <p:cNvCxnSpPr/>
          <p:nvPr/>
        </p:nvCxnSpPr>
        <p:spPr>
          <a:xfrm rot="16200000" flipV="1">
            <a:off x="2456608" y="1890707"/>
            <a:ext cx="49927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pole tekstowe 55"/>
          <p:cNvSpPr txBox="1"/>
          <p:nvPr/>
        </p:nvSpPr>
        <p:spPr>
          <a:xfrm>
            <a:off x="2724711" y="1746321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</a:t>
            </a:r>
            <a:endParaRPr lang="pl-PL" dirty="0"/>
          </a:p>
        </p:txBody>
      </p:sp>
      <p:cxnSp>
        <p:nvCxnSpPr>
          <p:cNvPr id="60" name="Łącznik prosty ze strzałką 59"/>
          <p:cNvCxnSpPr/>
          <p:nvPr/>
        </p:nvCxnSpPr>
        <p:spPr>
          <a:xfrm rot="5400000">
            <a:off x="4287042" y="335676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pole tekstowe 61"/>
          <p:cNvSpPr txBox="1"/>
          <p:nvPr/>
        </p:nvSpPr>
        <p:spPr>
          <a:xfrm>
            <a:off x="4214810" y="300037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D</a:t>
            </a:r>
            <a:endParaRPr lang="pl-PL" dirty="0"/>
          </a:p>
        </p:txBody>
      </p:sp>
      <p:cxnSp>
        <p:nvCxnSpPr>
          <p:cNvPr id="70" name="Łącznik prosty ze strzałką 69"/>
          <p:cNvCxnSpPr/>
          <p:nvPr/>
        </p:nvCxnSpPr>
        <p:spPr>
          <a:xfrm>
            <a:off x="2051353" y="2875732"/>
            <a:ext cx="2380" cy="7675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pole tekstowe 72"/>
          <p:cNvSpPr txBox="1"/>
          <p:nvPr/>
        </p:nvSpPr>
        <p:spPr>
          <a:xfrm>
            <a:off x="6806180" y="386445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E</a:t>
            </a:r>
            <a:endParaRPr lang="pl-PL" dirty="0"/>
          </a:p>
        </p:txBody>
      </p:sp>
      <p:cxnSp>
        <p:nvCxnSpPr>
          <p:cNvPr id="75" name="Łącznik prosty ze strzałką 74"/>
          <p:cNvCxnSpPr/>
          <p:nvPr/>
        </p:nvCxnSpPr>
        <p:spPr>
          <a:xfrm rot="5400000">
            <a:off x="6809666" y="418437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pole tekstowe 75"/>
          <p:cNvSpPr txBox="1"/>
          <p:nvPr/>
        </p:nvSpPr>
        <p:spPr>
          <a:xfrm>
            <a:off x="1745961" y="2901445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F</a:t>
            </a:r>
            <a:endParaRPr lang="pl-PL" dirty="0"/>
          </a:p>
        </p:txBody>
      </p:sp>
      <p:sp>
        <p:nvSpPr>
          <p:cNvPr id="52" name="Mnożenie 51"/>
          <p:cNvSpPr/>
          <p:nvPr/>
        </p:nvSpPr>
        <p:spPr>
          <a:xfrm>
            <a:off x="3000364" y="1936547"/>
            <a:ext cx="285752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4" name="Mnożenie 53"/>
          <p:cNvSpPr/>
          <p:nvPr/>
        </p:nvSpPr>
        <p:spPr>
          <a:xfrm>
            <a:off x="2285984" y="3286124"/>
            <a:ext cx="285752" cy="28575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" name="Mnożenie 57"/>
          <p:cNvSpPr/>
          <p:nvPr/>
        </p:nvSpPr>
        <p:spPr>
          <a:xfrm>
            <a:off x="3000364" y="2571744"/>
            <a:ext cx="285752" cy="28575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4" name="Mnożenie 63"/>
          <p:cNvSpPr/>
          <p:nvPr/>
        </p:nvSpPr>
        <p:spPr>
          <a:xfrm>
            <a:off x="6643702" y="3286124"/>
            <a:ext cx="285752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8" name="pole tekstowe 67"/>
          <p:cNvSpPr txBox="1"/>
          <p:nvPr/>
        </p:nvSpPr>
        <p:spPr>
          <a:xfrm>
            <a:off x="7298430" y="6143644"/>
            <a:ext cx="1759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4  X   knockdown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txBody>
          <a:bodyPr>
            <a:normAutofit/>
          </a:bodyPr>
          <a:lstStyle/>
          <a:p>
            <a:r>
              <a:rPr lang="pl-PL" sz="2800" b="1" dirty="0" err="1" smtClean="0"/>
              <a:t>Obstacle</a:t>
            </a:r>
            <a:r>
              <a:rPr lang="pl-PL" sz="2800" b="1" dirty="0" smtClean="0"/>
              <a:t> / Przeszkoda  No 4 – CAI + ZK Książ 15.06.2019</a:t>
            </a:r>
            <a:endParaRPr lang="pl-PL" sz="2800" b="1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832598" y="6488668"/>
            <a:ext cx="2311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CD: Marek Zaleski  POL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1785918" y="3357562"/>
            <a:ext cx="714380" cy="628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1785918" y="2357430"/>
            <a:ext cx="714380" cy="628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1857356" y="1357298"/>
            <a:ext cx="642942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1785918" y="4572008"/>
            <a:ext cx="714380" cy="628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/>
        </p:nvSpPr>
        <p:spPr>
          <a:xfrm>
            <a:off x="1857356" y="5572140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rostokąt 14"/>
          <p:cNvSpPr/>
          <p:nvPr/>
        </p:nvSpPr>
        <p:spPr>
          <a:xfrm>
            <a:off x="4714876" y="1357298"/>
            <a:ext cx="642942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 15"/>
          <p:cNvSpPr/>
          <p:nvPr/>
        </p:nvSpPr>
        <p:spPr>
          <a:xfrm>
            <a:off x="4714876" y="2428868"/>
            <a:ext cx="714380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rostokąt 16"/>
          <p:cNvSpPr/>
          <p:nvPr/>
        </p:nvSpPr>
        <p:spPr>
          <a:xfrm>
            <a:off x="4714876" y="3357562"/>
            <a:ext cx="642942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4714876" y="4500570"/>
            <a:ext cx="714380" cy="628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 18"/>
          <p:cNvSpPr/>
          <p:nvPr/>
        </p:nvSpPr>
        <p:spPr>
          <a:xfrm>
            <a:off x="4714876" y="5572140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 19"/>
          <p:cNvSpPr/>
          <p:nvPr/>
        </p:nvSpPr>
        <p:spPr>
          <a:xfrm>
            <a:off x="3214678" y="4500570"/>
            <a:ext cx="714380" cy="628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3214678" y="5572140"/>
            <a:ext cx="714380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rostokąt 21"/>
          <p:cNvSpPr/>
          <p:nvPr/>
        </p:nvSpPr>
        <p:spPr>
          <a:xfrm>
            <a:off x="3214678" y="3357562"/>
            <a:ext cx="642942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Prostokąt 22"/>
          <p:cNvSpPr/>
          <p:nvPr/>
        </p:nvSpPr>
        <p:spPr>
          <a:xfrm>
            <a:off x="3286116" y="2357430"/>
            <a:ext cx="642942" cy="628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Prostokąt 23"/>
          <p:cNvSpPr/>
          <p:nvPr/>
        </p:nvSpPr>
        <p:spPr>
          <a:xfrm>
            <a:off x="3286116" y="1357298"/>
            <a:ext cx="642942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Trójkąt równoramienny 24"/>
          <p:cNvSpPr/>
          <p:nvPr/>
        </p:nvSpPr>
        <p:spPr>
          <a:xfrm rot="5400000">
            <a:off x="6036479" y="1821645"/>
            <a:ext cx="571504" cy="64294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Trójkąt równoramienny 25"/>
          <p:cNvSpPr/>
          <p:nvPr/>
        </p:nvSpPr>
        <p:spPr>
          <a:xfrm rot="5400000">
            <a:off x="6034765" y="2752053"/>
            <a:ext cx="573218" cy="64122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Trójkąt równoramienny 26"/>
          <p:cNvSpPr/>
          <p:nvPr/>
        </p:nvSpPr>
        <p:spPr>
          <a:xfrm rot="5198395">
            <a:off x="6070484" y="5073788"/>
            <a:ext cx="573218" cy="712666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Trójkąt równoramienny 27"/>
          <p:cNvSpPr/>
          <p:nvPr/>
        </p:nvSpPr>
        <p:spPr>
          <a:xfrm rot="5400000">
            <a:off x="6070484" y="3930780"/>
            <a:ext cx="573218" cy="712666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Wybuch 1 28"/>
          <p:cNvSpPr/>
          <p:nvPr/>
        </p:nvSpPr>
        <p:spPr>
          <a:xfrm>
            <a:off x="1857356" y="3357562"/>
            <a:ext cx="500066" cy="62864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31" name="Łącznik prosty ze strzałką 30"/>
          <p:cNvCxnSpPr/>
          <p:nvPr/>
        </p:nvCxnSpPr>
        <p:spPr>
          <a:xfrm>
            <a:off x="8286776" y="328612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ze strzałką 32"/>
          <p:cNvCxnSpPr/>
          <p:nvPr/>
        </p:nvCxnSpPr>
        <p:spPr>
          <a:xfrm rot="10800000">
            <a:off x="8286776" y="342900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Łącznik prosty 34"/>
          <p:cNvCxnSpPr/>
          <p:nvPr/>
        </p:nvCxnSpPr>
        <p:spPr>
          <a:xfrm rot="5400000">
            <a:off x="2285984" y="2143116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Łącznik prosty 36"/>
          <p:cNvCxnSpPr/>
          <p:nvPr/>
        </p:nvCxnSpPr>
        <p:spPr>
          <a:xfrm rot="5400000">
            <a:off x="2286778" y="3213892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38"/>
          <p:cNvCxnSpPr/>
          <p:nvPr/>
        </p:nvCxnSpPr>
        <p:spPr>
          <a:xfrm rot="5400000">
            <a:off x="2215340" y="4285462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40"/>
          <p:cNvCxnSpPr/>
          <p:nvPr/>
        </p:nvCxnSpPr>
        <p:spPr>
          <a:xfrm rot="5400000">
            <a:off x="2251059" y="5392751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ze strzałką 33"/>
          <p:cNvCxnSpPr/>
          <p:nvPr/>
        </p:nvCxnSpPr>
        <p:spPr>
          <a:xfrm rot="10800000">
            <a:off x="3237384" y="320515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pole tekstowe 35"/>
          <p:cNvSpPr txBox="1"/>
          <p:nvPr/>
        </p:nvSpPr>
        <p:spPr>
          <a:xfrm>
            <a:off x="3535484" y="2888001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A</a:t>
            </a:r>
            <a:endParaRPr lang="pl-PL" dirty="0"/>
          </a:p>
        </p:txBody>
      </p:sp>
      <p:cxnSp>
        <p:nvCxnSpPr>
          <p:cNvPr id="40" name="Łącznik prosty ze strzałką 39"/>
          <p:cNvCxnSpPr/>
          <p:nvPr/>
        </p:nvCxnSpPr>
        <p:spPr>
          <a:xfrm flipH="1">
            <a:off x="4714876" y="3219451"/>
            <a:ext cx="7074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pole tekstowe 41"/>
          <p:cNvSpPr txBox="1"/>
          <p:nvPr/>
        </p:nvSpPr>
        <p:spPr>
          <a:xfrm>
            <a:off x="5112608" y="50109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B</a:t>
            </a:r>
            <a:endParaRPr lang="pl-PL" dirty="0"/>
          </a:p>
        </p:txBody>
      </p:sp>
      <p:cxnSp>
        <p:nvCxnSpPr>
          <p:cNvPr id="44" name="Łącznik prosty ze strzałką 43"/>
          <p:cNvCxnSpPr/>
          <p:nvPr/>
        </p:nvCxnSpPr>
        <p:spPr>
          <a:xfrm flipH="1" flipV="1">
            <a:off x="4756658" y="5333067"/>
            <a:ext cx="672598" cy="117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pole tekstowe 44"/>
          <p:cNvSpPr txBox="1"/>
          <p:nvPr/>
        </p:nvSpPr>
        <p:spPr>
          <a:xfrm>
            <a:off x="5044703" y="291464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</a:t>
            </a:r>
            <a:endParaRPr lang="pl-PL" dirty="0"/>
          </a:p>
        </p:txBody>
      </p:sp>
      <p:cxnSp>
        <p:nvCxnSpPr>
          <p:cNvPr id="47" name="Łącznik prosty ze strzałką 46"/>
          <p:cNvCxnSpPr/>
          <p:nvPr/>
        </p:nvCxnSpPr>
        <p:spPr>
          <a:xfrm rot="5400000" flipH="1" flipV="1">
            <a:off x="4000496" y="585789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ole tekstowe 47"/>
          <p:cNvSpPr txBox="1"/>
          <p:nvPr/>
        </p:nvSpPr>
        <p:spPr>
          <a:xfrm>
            <a:off x="4357686" y="585789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D</a:t>
            </a:r>
            <a:endParaRPr lang="pl-PL" dirty="0"/>
          </a:p>
        </p:txBody>
      </p:sp>
      <p:cxnSp>
        <p:nvCxnSpPr>
          <p:cNvPr id="50" name="Łącznik prosty ze strzałką 49"/>
          <p:cNvCxnSpPr/>
          <p:nvPr/>
        </p:nvCxnSpPr>
        <p:spPr>
          <a:xfrm rot="5400000">
            <a:off x="4036215" y="167876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pole tekstowe 50"/>
          <p:cNvSpPr txBox="1"/>
          <p:nvPr/>
        </p:nvSpPr>
        <p:spPr>
          <a:xfrm>
            <a:off x="4000496" y="128586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E</a:t>
            </a:r>
            <a:endParaRPr lang="pl-PL" dirty="0"/>
          </a:p>
        </p:txBody>
      </p:sp>
      <p:cxnSp>
        <p:nvCxnSpPr>
          <p:cNvPr id="53" name="Łącznik prosty ze strzałką 52"/>
          <p:cNvCxnSpPr/>
          <p:nvPr/>
        </p:nvCxnSpPr>
        <p:spPr>
          <a:xfrm rot="10800000">
            <a:off x="6072198" y="3786190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pole tekstowe 53"/>
          <p:cNvSpPr txBox="1"/>
          <p:nvPr/>
        </p:nvSpPr>
        <p:spPr>
          <a:xfrm>
            <a:off x="6500826" y="34290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F</a:t>
            </a:r>
            <a:endParaRPr lang="pl-PL" dirty="0"/>
          </a:p>
        </p:txBody>
      </p:sp>
      <p:sp>
        <p:nvSpPr>
          <p:cNvPr id="43" name="Mnożenie 42"/>
          <p:cNvSpPr/>
          <p:nvPr/>
        </p:nvSpPr>
        <p:spPr>
          <a:xfrm>
            <a:off x="5929322" y="4572008"/>
            <a:ext cx="357190" cy="28575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5" name="Mnożenie 54"/>
          <p:cNvSpPr/>
          <p:nvPr/>
        </p:nvSpPr>
        <p:spPr>
          <a:xfrm>
            <a:off x="5857884" y="2599117"/>
            <a:ext cx="357190" cy="28575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7" name="pole tekstowe 56"/>
          <p:cNvSpPr txBox="1"/>
          <p:nvPr/>
        </p:nvSpPr>
        <p:spPr>
          <a:xfrm>
            <a:off x="7215206" y="6072206"/>
            <a:ext cx="1580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2</a:t>
            </a:r>
            <a:r>
              <a:rPr lang="pl-PL" dirty="0" smtClean="0"/>
              <a:t> x knockdown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txBody>
          <a:bodyPr>
            <a:normAutofit/>
          </a:bodyPr>
          <a:lstStyle/>
          <a:p>
            <a:r>
              <a:rPr lang="pl-PL" sz="2800" b="1" dirty="0" err="1" smtClean="0"/>
              <a:t>Obstacle</a:t>
            </a:r>
            <a:r>
              <a:rPr lang="pl-PL" sz="2800" b="1" dirty="0" smtClean="0"/>
              <a:t> / Przeszkoda  No 5 – CAI + ZK Książ 15.06.2019</a:t>
            </a:r>
            <a:endParaRPr lang="pl-PL" sz="2800" b="1" dirty="0"/>
          </a:p>
        </p:txBody>
      </p:sp>
      <p:sp>
        <p:nvSpPr>
          <p:cNvPr id="18" name="Prostokąt 17"/>
          <p:cNvSpPr/>
          <p:nvPr/>
        </p:nvSpPr>
        <p:spPr>
          <a:xfrm>
            <a:off x="5214942" y="3357562"/>
            <a:ext cx="14287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8" name="Łącznik prosty 27"/>
          <p:cNvCxnSpPr/>
          <p:nvPr/>
        </p:nvCxnSpPr>
        <p:spPr>
          <a:xfrm>
            <a:off x="3786182" y="2928934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32"/>
          <p:cNvCxnSpPr/>
          <p:nvPr/>
        </p:nvCxnSpPr>
        <p:spPr>
          <a:xfrm>
            <a:off x="3786182" y="3857628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Łącznik prosty 34"/>
          <p:cNvCxnSpPr/>
          <p:nvPr/>
        </p:nvCxnSpPr>
        <p:spPr>
          <a:xfrm rot="5400000">
            <a:off x="4429124" y="3429000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38"/>
          <p:cNvCxnSpPr/>
          <p:nvPr/>
        </p:nvCxnSpPr>
        <p:spPr>
          <a:xfrm rot="5400000">
            <a:off x="3321041" y="3393281"/>
            <a:ext cx="35798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40"/>
          <p:cNvCxnSpPr/>
          <p:nvPr/>
        </p:nvCxnSpPr>
        <p:spPr>
          <a:xfrm rot="16200000" flipH="1">
            <a:off x="4357686" y="2928934"/>
            <a:ext cx="285752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43"/>
          <p:cNvCxnSpPr/>
          <p:nvPr/>
        </p:nvCxnSpPr>
        <p:spPr>
          <a:xfrm rot="10800000" flipV="1">
            <a:off x="4357686" y="3643314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y 45"/>
          <p:cNvCxnSpPr/>
          <p:nvPr/>
        </p:nvCxnSpPr>
        <p:spPr>
          <a:xfrm rot="5400000">
            <a:off x="3500430" y="2928934"/>
            <a:ext cx="285752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y 51"/>
          <p:cNvCxnSpPr/>
          <p:nvPr/>
        </p:nvCxnSpPr>
        <p:spPr>
          <a:xfrm rot="16200000" flipH="1">
            <a:off x="3500430" y="3571876"/>
            <a:ext cx="285752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Elipsa 55"/>
          <p:cNvSpPr/>
          <p:nvPr/>
        </p:nvSpPr>
        <p:spPr>
          <a:xfrm>
            <a:off x="2857488" y="2285992"/>
            <a:ext cx="2357454" cy="235745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7" name="Elipsa 56"/>
          <p:cNvSpPr/>
          <p:nvPr/>
        </p:nvSpPr>
        <p:spPr>
          <a:xfrm>
            <a:off x="1928794" y="1500174"/>
            <a:ext cx="4214842" cy="40719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" name="Elipsa 57"/>
          <p:cNvSpPr/>
          <p:nvPr/>
        </p:nvSpPr>
        <p:spPr>
          <a:xfrm>
            <a:off x="1071538" y="785794"/>
            <a:ext cx="5929354" cy="55721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9" name="Prostokąt 58"/>
          <p:cNvSpPr/>
          <p:nvPr/>
        </p:nvSpPr>
        <p:spPr>
          <a:xfrm>
            <a:off x="3786182" y="2214554"/>
            <a:ext cx="642942" cy="285752"/>
          </a:xfrm>
          <a:prstGeom prst="rect">
            <a:avLst/>
          </a:prstGeom>
          <a:solidFill>
            <a:schemeClr val="bg1"/>
          </a:solidFill>
          <a:ln>
            <a:solidFill>
              <a:srgbClr val="00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1" name="Prostokąt 60"/>
          <p:cNvSpPr/>
          <p:nvPr/>
        </p:nvSpPr>
        <p:spPr>
          <a:xfrm>
            <a:off x="5000628" y="2928934"/>
            <a:ext cx="428628" cy="928694"/>
          </a:xfrm>
          <a:prstGeom prst="rect">
            <a:avLst/>
          </a:prstGeom>
          <a:solidFill>
            <a:schemeClr val="bg1"/>
          </a:solidFill>
          <a:ln>
            <a:solidFill>
              <a:srgbClr val="FFFFFF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2" name="Prostokąt 61"/>
          <p:cNvSpPr/>
          <p:nvPr/>
        </p:nvSpPr>
        <p:spPr>
          <a:xfrm>
            <a:off x="2786050" y="2928934"/>
            <a:ext cx="285752" cy="928694"/>
          </a:xfrm>
          <a:prstGeom prst="rect">
            <a:avLst/>
          </a:prstGeom>
          <a:solidFill>
            <a:schemeClr val="bg1"/>
          </a:solidFill>
          <a:ln>
            <a:solidFill>
              <a:srgbClr val="FFFFFF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3" name="Prostokąt 62"/>
          <p:cNvSpPr/>
          <p:nvPr/>
        </p:nvSpPr>
        <p:spPr>
          <a:xfrm>
            <a:off x="3714744" y="5429264"/>
            <a:ext cx="1071570" cy="214314"/>
          </a:xfrm>
          <a:prstGeom prst="rect">
            <a:avLst/>
          </a:prstGeom>
          <a:solidFill>
            <a:schemeClr val="bg1"/>
          </a:solidFill>
          <a:ln>
            <a:solidFill>
              <a:srgbClr val="FFFFFF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4" name="Prostokąt 63"/>
          <p:cNvSpPr/>
          <p:nvPr/>
        </p:nvSpPr>
        <p:spPr>
          <a:xfrm>
            <a:off x="3571868" y="1428736"/>
            <a:ext cx="114300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FFFF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5" name="Prostokąt 64"/>
          <p:cNvSpPr/>
          <p:nvPr/>
        </p:nvSpPr>
        <p:spPr>
          <a:xfrm>
            <a:off x="5786446" y="3857628"/>
            <a:ext cx="571504" cy="785818"/>
          </a:xfrm>
          <a:prstGeom prst="rect">
            <a:avLst/>
          </a:prstGeom>
          <a:solidFill>
            <a:schemeClr val="bg1"/>
          </a:solidFill>
          <a:ln>
            <a:solidFill>
              <a:srgbClr val="FFFFFF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6" name="Prostokąt 65"/>
          <p:cNvSpPr/>
          <p:nvPr/>
        </p:nvSpPr>
        <p:spPr>
          <a:xfrm>
            <a:off x="5429256" y="1928802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FFFFFF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7" name="Prostokąt 66"/>
          <p:cNvSpPr/>
          <p:nvPr/>
        </p:nvSpPr>
        <p:spPr>
          <a:xfrm>
            <a:off x="1928794" y="2071678"/>
            <a:ext cx="857256" cy="857256"/>
          </a:xfrm>
          <a:prstGeom prst="rect">
            <a:avLst/>
          </a:prstGeom>
          <a:solidFill>
            <a:schemeClr val="bg1"/>
          </a:solidFill>
          <a:ln>
            <a:solidFill>
              <a:srgbClr val="FFFFFF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8" name="Prostokąt 67"/>
          <p:cNvSpPr/>
          <p:nvPr/>
        </p:nvSpPr>
        <p:spPr>
          <a:xfrm>
            <a:off x="2143108" y="4429132"/>
            <a:ext cx="428628" cy="714380"/>
          </a:xfrm>
          <a:prstGeom prst="rect">
            <a:avLst/>
          </a:prstGeom>
          <a:solidFill>
            <a:schemeClr val="bg1"/>
          </a:solidFill>
          <a:ln>
            <a:solidFill>
              <a:srgbClr val="FFFFFF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9" name="Prostokąt 68"/>
          <p:cNvSpPr/>
          <p:nvPr/>
        </p:nvSpPr>
        <p:spPr>
          <a:xfrm>
            <a:off x="5286380" y="1000108"/>
            <a:ext cx="928694" cy="642942"/>
          </a:xfrm>
          <a:prstGeom prst="rect">
            <a:avLst/>
          </a:prstGeom>
          <a:solidFill>
            <a:schemeClr val="bg1"/>
          </a:solidFill>
          <a:ln>
            <a:solidFill>
              <a:srgbClr val="FFFFFF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0" name="Prostokąt 69"/>
          <p:cNvSpPr/>
          <p:nvPr/>
        </p:nvSpPr>
        <p:spPr>
          <a:xfrm>
            <a:off x="2214546" y="785794"/>
            <a:ext cx="785818" cy="785818"/>
          </a:xfrm>
          <a:prstGeom prst="rect">
            <a:avLst/>
          </a:prstGeom>
          <a:solidFill>
            <a:schemeClr val="bg1"/>
          </a:solidFill>
          <a:ln>
            <a:solidFill>
              <a:srgbClr val="FFFFFF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1" name="Prostokąt 70"/>
          <p:cNvSpPr/>
          <p:nvPr/>
        </p:nvSpPr>
        <p:spPr>
          <a:xfrm>
            <a:off x="785786" y="3143248"/>
            <a:ext cx="571504" cy="928694"/>
          </a:xfrm>
          <a:prstGeom prst="rect">
            <a:avLst/>
          </a:prstGeom>
          <a:solidFill>
            <a:schemeClr val="bg1"/>
          </a:solidFill>
          <a:ln>
            <a:solidFill>
              <a:srgbClr val="FFFFFF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2" name="Prostokąt 71"/>
          <p:cNvSpPr/>
          <p:nvPr/>
        </p:nvSpPr>
        <p:spPr>
          <a:xfrm>
            <a:off x="2143108" y="5572140"/>
            <a:ext cx="928694" cy="928694"/>
          </a:xfrm>
          <a:prstGeom prst="rect">
            <a:avLst/>
          </a:prstGeom>
          <a:solidFill>
            <a:schemeClr val="bg1"/>
          </a:solidFill>
          <a:ln>
            <a:solidFill>
              <a:srgbClr val="FFFFFF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3" name="Prostokąt 72"/>
          <p:cNvSpPr/>
          <p:nvPr/>
        </p:nvSpPr>
        <p:spPr>
          <a:xfrm>
            <a:off x="5643570" y="5214950"/>
            <a:ext cx="1143008" cy="785818"/>
          </a:xfrm>
          <a:prstGeom prst="rect">
            <a:avLst/>
          </a:prstGeom>
          <a:solidFill>
            <a:schemeClr val="bg1"/>
          </a:solidFill>
          <a:ln>
            <a:solidFill>
              <a:srgbClr val="FFFFFF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4" name="Prostokąt 73"/>
          <p:cNvSpPr/>
          <p:nvPr/>
        </p:nvSpPr>
        <p:spPr>
          <a:xfrm>
            <a:off x="6643702" y="2857496"/>
            <a:ext cx="785818" cy="928694"/>
          </a:xfrm>
          <a:prstGeom prst="rect">
            <a:avLst/>
          </a:prstGeom>
          <a:solidFill>
            <a:schemeClr val="bg1"/>
          </a:solidFill>
          <a:ln>
            <a:solidFill>
              <a:srgbClr val="00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5" name="pole tekstowe 74"/>
          <p:cNvSpPr txBox="1"/>
          <p:nvPr/>
        </p:nvSpPr>
        <p:spPr>
          <a:xfrm>
            <a:off x="6929454" y="6286520"/>
            <a:ext cx="1908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CD : Marek Zaleski</a:t>
            </a:r>
            <a:endParaRPr lang="pl-PL" dirty="0"/>
          </a:p>
        </p:txBody>
      </p:sp>
      <p:cxnSp>
        <p:nvCxnSpPr>
          <p:cNvPr id="37" name="Łącznik prosty ze strzałką 36"/>
          <p:cNvCxnSpPr/>
          <p:nvPr/>
        </p:nvCxnSpPr>
        <p:spPr>
          <a:xfrm flipH="1" flipV="1">
            <a:off x="6593465" y="3248644"/>
            <a:ext cx="671978" cy="714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Łącznik prosty ze strzałką 3"/>
          <p:cNvCxnSpPr/>
          <p:nvPr/>
        </p:nvCxnSpPr>
        <p:spPr>
          <a:xfrm>
            <a:off x="467544" y="1500174"/>
            <a:ext cx="603994" cy="2857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/>
          <p:cNvCxnSpPr/>
          <p:nvPr/>
        </p:nvCxnSpPr>
        <p:spPr>
          <a:xfrm flipH="1" flipV="1">
            <a:off x="395536" y="1643050"/>
            <a:ext cx="576064" cy="2857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 flipH="1" flipV="1">
            <a:off x="2524166" y="929447"/>
            <a:ext cx="309700" cy="3693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 flipH="1" flipV="1">
            <a:off x="4973368" y="3528849"/>
            <a:ext cx="577217" cy="689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5750727" y="4090182"/>
            <a:ext cx="642942" cy="3546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 flipH="1" flipV="1">
            <a:off x="2000331" y="2370350"/>
            <a:ext cx="582714" cy="4760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 flipV="1">
            <a:off x="2280841" y="5732348"/>
            <a:ext cx="398175" cy="5122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ole tekstowe 23"/>
          <p:cNvSpPr txBox="1"/>
          <p:nvPr/>
        </p:nvSpPr>
        <p:spPr>
          <a:xfrm>
            <a:off x="6943432" y="2906011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</a:t>
            </a:r>
            <a:endParaRPr lang="pl-PL" dirty="0"/>
          </a:p>
        </p:txBody>
      </p:sp>
      <p:sp>
        <p:nvSpPr>
          <p:cNvPr id="25" name="pole tekstowe 24"/>
          <p:cNvSpPr txBox="1"/>
          <p:nvPr/>
        </p:nvSpPr>
        <p:spPr>
          <a:xfrm>
            <a:off x="5298375" y="3088079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E</a:t>
            </a:r>
            <a:endParaRPr lang="pl-PL" dirty="0"/>
          </a:p>
        </p:txBody>
      </p:sp>
      <p:sp>
        <p:nvSpPr>
          <p:cNvPr id="26" name="pole tekstowe 25"/>
          <p:cNvSpPr txBox="1"/>
          <p:nvPr/>
        </p:nvSpPr>
        <p:spPr>
          <a:xfrm>
            <a:off x="2801575" y="990487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F</a:t>
            </a:r>
            <a:endParaRPr lang="pl-PL" dirty="0"/>
          </a:p>
        </p:txBody>
      </p:sp>
      <p:sp>
        <p:nvSpPr>
          <p:cNvPr id="27" name="pole tekstowe 26"/>
          <p:cNvSpPr txBox="1"/>
          <p:nvPr/>
        </p:nvSpPr>
        <p:spPr>
          <a:xfrm flipH="1">
            <a:off x="5643570" y="4214817"/>
            <a:ext cx="411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A</a:t>
            </a:r>
            <a:endParaRPr lang="pl-PL" dirty="0"/>
          </a:p>
        </p:txBody>
      </p:sp>
      <p:sp>
        <p:nvSpPr>
          <p:cNvPr id="29" name="pole tekstowe 28"/>
          <p:cNvSpPr txBox="1"/>
          <p:nvPr/>
        </p:nvSpPr>
        <p:spPr>
          <a:xfrm>
            <a:off x="2357471" y="2262797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B</a:t>
            </a:r>
            <a:endParaRPr lang="pl-PL" dirty="0"/>
          </a:p>
        </p:txBody>
      </p:sp>
      <p:sp>
        <p:nvSpPr>
          <p:cNvPr id="30" name="pole tekstowe 29"/>
          <p:cNvSpPr txBox="1"/>
          <p:nvPr/>
        </p:nvSpPr>
        <p:spPr>
          <a:xfrm>
            <a:off x="2637908" y="601914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D</a:t>
            </a:r>
            <a:endParaRPr lang="pl-PL" dirty="0"/>
          </a:p>
        </p:txBody>
      </p:sp>
      <p:sp>
        <p:nvSpPr>
          <p:cNvPr id="51" name="Mnożenie 50"/>
          <p:cNvSpPr/>
          <p:nvPr/>
        </p:nvSpPr>
        <p:spPr>
          <a:xfrm>
            <a:off x="3428992" y="1428736"/>
            <a:ext cx="285752" cy="28575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4" name="Mnożenie 53"/>
          <p:cNvSpPr/>
          <p:nvPr/>
        </p:nvSpPr>
        <p:spPr>
          <a:xfrm>
            <a:off x="3643306" y="5427676"/>
            <a:ext cx="285752" cy="28575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5" name="pole tekstowe 54"/>
          <p:cNvSpPr txBox="1"/>
          <p:nvPr/>
        </p:nvSpPr>
        <p:spPr>
          <a:xfrm>
            <a:off x="7215206" y="5929330"/>
            <a:ext cx="1706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2</a:t>
            </a:r>
            <a:r>
              <a:rPr lang="pl-PL" dirty="0" smtClean="0"/>
              <a:t>  X  knockdown</a:t>
            </a:r>
            <a:endParaRPr lang="pl-PL" dirty="0"/>
          </a:p>
        </p:txBody>
      </p:sp>
      <p:sp>
        <p:nvSpPr>
          <p:cNvPr id="79" name="Prostokąt 78"/>
          <p:cNvSpPr/>
          <p:nvPr/>
        </p:nvSpPr>
        <p:spPr>
          <a:xfrm>
            <a:off x="3786182" y="4500570"/>
            <a:ext cx="642942" cy="285752"/>
          </a:xfrm>
          <a:prstGeom prst="rect">
            <a:avLst/>
          </a:prstGeom>
          <a:solidFill>
            <a:schemeClr val="bg1"/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363</Words>
  <Application>Microsoft Office PowerPoint</Application>
  <PresentationFormat>Pokaz na ekranie (4:3)</PresentationFormat>
  <Paragraphs>170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Motyw pakietu Office</vt:lpstr>
      <vt:lpstr>KSIĄŻ  CAI3*   plan</vt:lpstr>
      <vt:lpstr>KSIĄŻ  CAI2*   plan</vt:lpstr>
      <vt:lpstr>KSIĄŻ  CAN N   plan</vt:lpstr>
      <vt:lpstr>KSIĄŻ  CAN   L   plan</vt:lpstr>
      <vt:lpstr>Obstacle/Przeszkoda No 1  - CAI + ZK Książ 15.06.2019</vt:lpstr>
      <vt:lpstr>Obstacle / Przeszkoda  No 2 – CAI+ZK Książ 15.06.2019</vt:lpstr>
      <vt:lpstr>Obstacle / Przeszkoda No 3 – CAI + ZK Książ 15.06.2019</vt:lpstr>
      <vt:lpstr>Obstacle / Przeszkoda  No 4 – CAI + ZK Książ 15.06.2019</vt:lpstr>
      <vt:lpstr>Obstacle / Przeszkoda  No 5 – CAI + ZK Książ 15.06.2019</vt:lpstr>
      <vt:lpstr>Obstacle /Przeszkoda No 6  - CAI + ZK N Książ 15.06.2019</vt:lpstr>
      <vt:lpstr>Obstacle / Przeszkoda  No 7 – CAI  Książ 15.06.2019</vt:lpstr>
      <vt:lpstr>Obstacle / Przeszkoda  No 8 – CAI3* Książ 15.06.2019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KSIĄŻ  obstacle   plan</dc:title>
  <dc:creator>Marek Zaleski</dc:creator>
  <cp:lastModifiedBy>Marek Zaleski</cp:lastModifiedBy>
  <cp:revision>110</cp:revision>
  <dcterms:created xsi:type="dcterms:W3CDTF">2017-11-14T09:54:08Z</dcterms:created>
  <dcterms:modified xsi:type="dcterms:W3CDTF">2019-06-10T21:27:45Z</dcterms:modified>
</cp:coreProperties>
</file>